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A_1A9790A4.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0D_B2CB58C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256" r:id="rId6"/>
    <p:sldId id="257" r:id="rId7"/>
    <p:sldId id="258" r:id="rId8"/>
    <p:sldId id="259" r:id="rId9"/>
    <p:sldId id="260" r:id="rId10"/>
    <p:sldId id="263" r:id="rId11"/>
    <p:sldId id="262" r:id="rId12"/>
    <p:sldId id="265" r:id="rId13"/>
    <p:sldId id="264" r:id="rId14"/>
    <p:sldId id="261" r:id="rId15"/>
    <p:sldId id="267" r:id="rId16"/>
    <p:sldId id="268" r:id="rId17"/>
    <p:sldId id="266" r:id="rId18"/>
    <p:sldId id="269"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8F600B-2B43-81CB-77E4-FACB57A98D5F}" name="糸井陽子" initials="糸井" userId="S::itoi.yoko.4m@kyoto-u.ac.jp::09c5c48a-cd27-4699-91e9-45013639b76b" providerId="AD"/>
  <p188:author id="{13646A60-832E-EFF1-32EA-D54238F58B64}" name="吉田万里子" initials="吉田" userId="S::yoshida.mariko.8n@kyoto-u.ac.jp::89daaeb2-9ba8-49bf-9844-3152ac16d38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82E6"/>
    <a:srgbClr val="10E67E"/>
    <a:srgbClr val="F7C1E7"/>
    <a:srgbClr val="4343E6"/>
    <a:srgbClr val="0BF507"/>
    <a:srgbClr val="F5D5EA"/>
    <a:srgbClr val="F7E9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52B1B-EF5E-4D06-A2FC-5EEBEE9F2A5C}" v="34" dt="2023-04-24T02:12:01.39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omments/modernComment_10A_1A9790A4.xml><?xml version="1.0" encoding="utf-8"?>
<p188:cmLst xmlns:a="http://schemas.openxmlformats.org/drawingml/2006/main" xmlns:r="http://schemas.openxmlformats.org/officeDocument/2006/relationships" xmlns:p188="http://schemas.microsoft.com/office/powerpoint/2018/8/main">
  <p188:cm id="{B27FF1EC-9362-4380-9477-7AF70B971546}" authorId="{13646A60-832E-EFF1-32EA-D54238F58B64}" created="2022-04-21T08:22:59.321">
    <ac:deMkLst xmlns:ac="http://schemas.microsoft.com/office/drawing/2013/main/command">
      <pc:docMk xmlns:pc="http://schemas.microsoft.com/office/powerpoint/2013/main/command"/>
      <pc:sldMk xmlns:pc="http://schemas.microsoft.com/office/powerpoint/2013/main/command" cId="446140580" sldId="266"/>
      <ac:picMk id="16" creationId="{008F8BAA-B7FA-4CCD-BFEB-E9270B20AE4F}"/>
    </ac:deMkLst>
    <p188:replyLst>
      <p188:reply id="{3AA688EE-81A0-4290-822A-D5CA5F3C6091}" authorId="{A98F600B-2B43-81CB-77E4-FACB57A98D5F}" created="2022-04-22T00:29:51.634">
        <p188:txBody>
          <a:bodyPr/>
          <a:lstStyle/>
          <a:p>
            <a:r>
              <a:rPr lang="ja-JP" altLang="en-US"/>
              <a:t>ポイントサイトのQRコードを入れました</a:t>
            </a:r>
          </a:p>
        </p188:txBody>
      </p188:reply>
    </p188:replyLst>
    <p188:txBody>
      <a:bodyPr/>
      <a:lstStyle/>
      <a:p>
        <a:r>
          <a:rPr lang="ja-JP" altLang="en-US"/>
          <a:t>個々の左下にポイントサイトのQRコードを大きく入れてください。</a:t>
        </a:r>
      </a:p>
    </p188:txBody>
  </p188:cm>
</p188:cmLst>
</file>

<file path=ppt/comments/modernComment_10D_B2CB58C9.xml><?xml version="1.0" encoding="utf-8"?>
<p188:cmLst xmlns:a="http://schemas.openxmlformats.org/drawingml/2006/main" xmlns:r="http://schemas.openxmlformats.org/officeDocument/2006/relationships" xmlns:p188="http://schemas.microsoft.com/office/powerpoint/2018/8/main">
  <p188:cm id="{BED3D918-886A-41C3-88C1-12B49B520A4A}" authorId="{13646A60-832E-EFF1-32EA-D54238F58B64}" created="2022-04-21T08:23:33.212">
    <pc:sldMkLst xmlns:pc="http://schemas.microsoft.com/office/powerpoint/2013/main/command">
      <pc:docMk/>
      <pc:sldMk cId="2999670985" sldId="269"/>
    </pc:sldMkLst>
    <p188:replyLst>
      <p188:reply id="{BA1B170B-C26B-4B0C-B688-B9FA1EEFE0C6}" authorId="{A98F600B-2B43-81CB-77E4-FACB57A98D5F}" created="2022-04-22T00:29:59.962">
        <p188:txBody>
          <a:bodyPr/>
          <a:lstStyle/>
          <a:p>
            <a:r>
              <a:rPr lang="ja-JP" altLang="en-US"/>
              <a:t>情報サイトのQRコードを入れました</a:t>
            </a:r>
          </a:p>
        </p188:txBody>
      </p188:reply>
    </p188:replyLst>
    <p188:txBody>
      <a:bodyPr/>
      <a:lstStyle/>
      <a:p>
        <a:r>
          <a:rPr lang="ja-JP" altLang="en-US"/>
          <a:t>OWL情報サイトを！の下に、情報サイトのQRコードを入れてください。</a:t>
        </a:r>
      </a:p>
    </p188:txBody>
  </p188:cm>
  <p188:cm id="{158B3FBF-C5B4-496F-A7DC-9D3B8585343D}" authorId="{13646A60-832E-EFF1-32EA-D54238F58B64}" created="2022-04-21T08:24:44.995">
    <pc:sldMkLst xmlns:pc="http://schemas.microsoft.com/office/powerpoint/2013/main/command">
      <pc:docMk/>
      <pc:sldMk cId="2999670985" sldId="269"/>
    </pc:sldMkLst>
    <p188:replyLst>
      <p188:reply id="{204BF2A0-D60D-4152-A9E6-F75FD8D07A2C}" authorId="{A98F600B-2B43-81CB-77E4-FACB57A98D5F}" created="2022-04-22T00:30:09.321">
        <p188:txBody>
          <a:bodyPr/>
          <a:lstStyle/>
          <a:p>
            <a:r>
              <a:rPr lang="ja-JP" altLang="en-US"/>
              <a:t>入れなおしてみました</a:t>
            </a:r>
          </a:p>
        </p188:txBody>
      </p188:reply>
    </p188:replyLst>
    <p188:txBody>
      <a:bodyPr/>
      <a:lstStyle/>
      <a:p>
        <a:r>
          <a:rPr lang="ja-JP" altLang="en-US"/>
          <a:t>エンブレムがぼけているように見えるのは、わたしのめだけでしょうか？もっと鮮明な画像があれば、それを入れてください。後の小さいのは、取り換える必要ありません。</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8FD644-305B-4BB7-86D6-1F7FD527BE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928C26A4-491B-401A-8B36-A542772CF2FB}">
      <dgm:prSet phldrT="[テキスト]" custT="1"/>
      <dgm:spPr/>
      <dgm:t>
        <a:bodyPr/>
        <a:lstStyle/>
        <a:p>
          <a:r>
            <a:rPr lang="en-US" altLang="ja-JP" sz="1400"/>
            <a:t>OWL</a:t>
          </a:r>
          <a:r>
            <a:rPr lang="ja-JP" altLang="en-US" sz="1400"/>
            <a:t>に自動で登録</a:t>
          </a:r>
          <a:endParaRPr lang="de-DE" sz="1400"/>
        </a:p>
      </dgm:t>
    </dgm:pt>
    <dgm:pt modelId="{48695289-D84D-405D-9C62-BF2EF7C418CE}" type="parTrans" cxnId="{B2A7E76E-BED5-45CD-A842-91E8E03796F8}">
      <dgm:prSet/>
      <dgm:spPr/>
      <dgm:t>
        <a:bodyPr/>
        <a:lstStyle/>
        <a:p>
          <a:endParaRPr lang="de-DE"/>
        </a:p>
      </dgm:t>
    </dgm:pt>
    <dgm:pt modelId="{1BDC1AFA-0499-4F98-9E52-7F48FF18BC03}" type="sibTrans" cxnId="{B2A7E76E-BED5-45CD-A842-91E8E03796F8}">
      <dgm:prSet/>
      <dgm:spPr/>
      <dgm:t>
        <a:bodyPr/>
        <a:lstStyle/>
        <a:p>
          <a:endParaRPr lang="de-DE"/>
        </a:p>
      </dgm:t>
    </dgm:pt>
    <dgm:pt modelId="{4A689C75-823A-4D48-995F-EF02C4AAF7BF}">
      <dgm:prSet phldrT="[テキスト]" custT="1"/>
      <dgm:spPr/>
      <dgm:t>
        <a:bodyPr/>
        <a:lstStyle/>
        <a:p>
          <a:r>
            <a:rPr lang="ja-JP" altLang="en-US" sz="1400">
              <a:latin typeface="Meiryo UI" panose="020B0604030504040204" pitchFamily="50" charset="-128"/>
              <a:ea typeface="Meiryo UI" panose="020B0604030504040204" pitchFamily="50" charset="-128"/>
            </a:rPr>
            <a:t>大学間交換留学　（国際教育交流課所掌）</a:t>
          </a:r>
          <a:endParaRPr lang="de-DE" sz="1400">
            <a:latin typeface="Meiryo UI" panose="020B0604030504040204" pitchFamily="50" charset="-128"/>
            <a:ea typeface="Meiryo UI" panose="020B0604030504040204" pitchFamily="50" charset="-128"/>
          </a:endParaRPr>
        </a:p>
      </dgm:t>
    </dgm:pt>
    <dgm:pt modelId="{4495D2D2-7CF7-4EBF-BFCA-F8AE69616A4D}" type="parTrans" cxnId="{B3C0E8B9-62A4-4888-9710-FB96DFF24271}">
      <dgm:prSet/>
      <dgm:spPr/>
      <dgm:t>
        <a:bodyPr/>
        <a:lstStyle/>
        <a:p>
          <a:endParaRPr lang="de-DE"/>
        </a:p>
      </dgm:t>
    </dgm:pt>
    <dgm:pt modelId="{277B2219-4ADF-4733-9DC3-868DE4F4CAA6}" type="sibTrans" cxnId="{B3C0E8B9-62A4-4888-9710-FB96DFF24271}">
      <dgm:prSet/>
      <dgm:spPr/>
      <dgm:t>
        <a:bodyPr/>
        <a:lstStyle/>
        <a:p>
          <a:endParaRPr lang="de-DE"/>
        </a:p>
      </dgm:t>
    </dgm:pt>
    <dgm:pt modelId="{D3997066-08C4-44F8-9F30-ED47BAFBB36D}">
      <dgm:prSet phldrT="[テキスト]" custT="1"/>
      <dgm:spPr>
        <a:solidFill>
          <a:schemeClr val="accent2"/>
        </a:solidFill>
      </dgm:spPr>
      <dgm:t>
        <a:bodyPr/>
        <a:lstStyle/>
        <a:p>
          <a:r>
            <a:rPr lang="ja-JP" altLang="en-US" sz="1400"/>
            <a:t>個別に申請必要</a:t>
          </a:r>
          <a:endParaRPr lang="de-DE" sz="1400"/>
        </a:p>
      </dgm:t>
    </dgm:pt>
    <dgm:pt modelId="{5013F537-A771-45F3-A7C7-4CDBF6D0180C}" type="parTrans" cxnId="{B1E56253-D1F7-4DB3-BF75-EB9696061370}">
      <dgm:prSet/>
      <dgm:spPr/>
      <dgm:t>
        <a:bodyPr/>
        <a:lstStyle/>
        <a:p>
          <a:endParaRPr lang="de-DE"/>
        </a:p>
      </dgm:t>
    </dgm:pt>
    <dgm:pt modelId="{D96FA067-A2FD-4497-888C-D9C65B083897}" type="sibTrans" cxnId="{B1E56253-D1F7-4DB3-BF75-EB9696061370}">
      <dgm:prSet/>
      <dgm:spPr/>
      <dgm:t>
        <a:bodyPr/>
        <a:lstStyle/>
        <a:p>
          <a:endParaRPr lang="de-DE"/>
        </a:p>
      </dgm:t>
    </dgm:pt>
    <dgm:pt modelId="{C7DD6BC1-DD5F-4BEE-892E-AFBE7A7D8D1D}">
      <dgm:prSet phldrT="[テキスト]" custT="1"/>
      <dgm:spPr/>
      <dgm:t>
        <a:bodyPr/>
        <a:lstStyle/>
        <a:p>
          <a:pPr marL="0" lvl="1" indent="0" defTabSz="622300">
            <a:lnSpc>
              <a:spcPct val="90000"/>
            </a:lnSpc>
            <a:spcBef>
              <a:spcPct val="0"/>
            </a:spcBef>
            <a:spcAft>
              <a:spcPct val="20000"/>
            </a:spcAft>
          </a:pPr>
          <a:r>
            <a:rPr lang="ja-JP" altLang="en-US" sz="1400">
              <a:latin typeface="Meiryo UI" panose="020B0604030504040204" pitchFamily="50" charset="-128"/>
              <a:ea typeface="Meiryo UI" panose="020B0604030504040204" pitchFamily="50" charset="-128"/>
            </a:rPr>
            <a:t>部局間交換留学</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上記以外の部局</a:t>
          </a:r>
          <a:r>
            <a:rPr lang="en-US" altLang="ja-JP" sz="1400">
              <a:latin typeface="Meiryo UI" panose="020B0604030504040204" pitchFamily="50" charset="-128"/>
              <a:ea typeface="Meiryo UI" panose="020B0604030504040204" pitchFamily="50" charset="-128"/>
            </a:rPr>
            <a:t>)</a:t>
          </a:r>
          <a:endParaRPr lang="de-DE" sz="1400">
            <a:latin typeface="Meiryo UI" panose="020B0604030504040204" pitchFamily="50" charset="-128"/>
            <a:ea typeface="Meiryo UI" panose="020B0604030504040204" pitchFamily="50" charset="-128"/>
          </a:endParaRPr>
        </a:p>
      </dgm:t>
    </dgm:pt>
    <dgm:pt modelId="{90ABF995-F8B2-4547-AFF7-459C54E1CD1A}" type="parTrans" cxnId="{9C0ED182-2105-476D-A046-BC211A8AB3E5}">
      <dgm:prSet/>
      <dgm:spPr/>
      <dgm:t>
        <a:bodyPr/>
        <a:lstStyle/>
        <a:p>
          <a:endParaRPr lang="de-DE"/>
        </a:p>
      </dgm:t>
    </dgm:pt>
    <dgm:pt modelId="{B9AE54BE-694F-4B6A-902E-B95894073E6E}" type="sibTrans" cxnId="{9C0ED182-2105-476D-A046-BC211A8AB3E5}">
      <dgm:prSet/>
      <dgm:spPr/>
      <dgm:t>
        <a:bodyPr/>
        <a:lstStyle/>
        <a:p>
          <a:endParaRPr lang="de-DE"/>
        </a:p>
      </dgm:t>
    </dgm:pt>
    <dgm:pt modelId="{B5CD0AD6-7046-4EA0-B3AC-7AAED6055054}">
      <dgm:prSet phldrT="[テキスト]" custT="1"/>
      <dgm:spPr/>
      <dgm:t>
        <a:bodyPr/>
        <a:lstStyle/>
        <a:p>
          <a:r>
            <a:rPr lang="ja-JP" altLang="en-US" sz="1400">
              <a:latin typeface="Meiryo UI" panose="020B0604030504040204" pitchFamily="50" charset="-128"/>
              <a:ea typeface="Meiryo UI" panose="020B0604030504040204" pitchFamily="50" charset="-128"/>
            </a:rPr>
            <a:t>部局間交換留学　　</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工学、文学、医学、経済経営管理大学院</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教育部</a:t>
          </a:r>
          <a:r>
            <a:rPr lang="en-US" altLang="ja-JP" sz="1400">
              <a:latin typeface="Meiryo UI" panose="020B0604030504040204" pitchFamily="50" charset="-128"/>
              <a:ea typeface="Meiryo UI" panose="020B0604030504040204" pitchFamily="50" charset="-128"/>
            </a:rPr>
            <a:t>MBA</a:t>
          </a:r>
          <a:r>
            <a:rPr lang="ja-JP" altLang="en-US" sz="1400">
              <a:latin typeface="Meiryo UI" panose="020B0604030504040204" pitchFamily="50" charset="-128"/>
              <a:ea typeface="Meiryo UI" panose="020B0604030504040204" pitchFamily="50" charset="-128"/>
            </a:rPr>
            <a:t>）</a:t>
          </a:r>
          <a:endParaRPr lang="de-DE" sz="1400">
            <a:latin typeface="Meiryo UI" panose="020B0604030504040204" pitchFamily="50" charset="-128"/>
            <a:ea typeface="Meiryo UI" panose="020B0604030504040204" pitchFamily="50" charset="-128"/>
          </a:endParaRPr>
        </a:p>
      </dgm:t>
    </dgm:pt>
    <dgm:pt modelId="{5B462C00-00CD-473B-A67B-A4EF12C7B15E}" type="parTrans" cxnId="{145F3250-45CF-4E89-B68C-3F00EAE3B634}">
      <dgm:prSet/>
      <dgm:spPr/>
      <dgm:t>
        <a:bodyPr/>
        <a:lstStyle/>
        <a:p>
          <a:endParaRPr lang="de-DE"/>
        </a:p>
      </dgm:t>
    </dgm:pt>
    <dgm:pt modelId="{48EAB29B-D6D2-4603-9AFF-07C69BF53595}" type="sibTrans" cxnId="{145F3250-45CF-4E89-B68C-3F00EAE3B634}">
      <dgm:prSet/>
      <dgm:spPr/>
      <dgm:t>
        <a:bodyPr/>
        <a:lstStyle/>
        <a:p>
          <a:endParaRPr lang="de-DE"/>
        </a:p>
      </dgm:t>
    </dgm:pt>
    <dgm:pt modelId="{B7F1D9DC-CEFF-4E5E-A1D6-1BEDB3A1139C}">
      <dgm:prSet phldrT="[テキスト]" custT="1"/>
      <dgm:spPr/>
      <dgm:t>
        <a:bodyPr/>
        <a:lstStyle/>
        <a:p>
          <a:r>
            <a:rPr lang="ja-JP" altLang="en-US" sz="1400">
              <a:latin typeface="Meiryo UI" panose="020B0604030504040204" pitchFamily="50" charset="-128"/>
              <a:ea typeface="Meiryo UI" panose="020B0604030504040204" pitchFamily="50" charset="-128"/>
            </a:rPr>
            <a:t>短期派遣プログラム　</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国際教育交流課所掌）</a:t>
          </a:r>
          <a:endParaRPr lang="de-DE" sz="1400">
            <a:latin typeface="Meiryo UI" panose="020B0604030504040204" pitchFamily="50" charset="-128"/>
            <a:ea typeface="Meiryo UI" panose="020B0604030504040204" pitchFamily="50" charset="-128"/>
          </a:endParaRPr>
        </a:p>
      </dgm:t>
    </dgm:pt>
    <dgm:pt modelId="{066DC017-7073-4F16-BCFD-AD23A7074640}" type="parTrans" cxnId="{9357CE09-A6D7-4334-9177-DC7915097742}">
      <dgm:prSet/>
      <dgm:spPr/>
      <dgm:t>
        <a:bodyPr/>
        <a:lstStyle/>
        <a:p>
          <a:endParaRPr lang="de-DE"/>
        </a:p>
      </dgm:t>
    </dgm:pt>
    <dgm:pt modelId="{69166227-11B2-4E16-8298-41BA8FE1067C}" type="sibTrans" cxnId="{9357CE09-A6D7-4334-9177-DC7915097742}">
      <dgm:prSet/>
      <dgm:spPr/>
      <dgm:t>
        <a:bodyPr/>
        <a:lstStyle/>
        <a:p>
          <a:endParaRPr lang="de-DE"/>
        </a:p>
      </dgm:t>
    </dgm:pt>
    <dgm:pt modelId="{3E7365DB-5E15-4831-8A9F-AEF00B31F6D6}">
      <dgm:prSet phldrT="[テキスト]" custT="1"/>
      <dgm:spPr/>
      <dgm:t>
        <a:bodyPr/>
        <a:lstStyle/>
        <a:p>
          <a:pPr marL="0" lvl="1" indent="0" defTabSz="622300">
            <a:lnSpc>
              <a:spcPct val="90000"/>
            </a:lnSpc>
            <a:spcBef>
              <a:spcPct val="0"/>
            </a:spcBef>
            <a:spcAft>
              <a:spcPct val="20000"/>
            </a:spcAft>
          </a:pPr>
          <a:r>
            <a:rPr lang="ja-JP" altLang="en-US" sz="1400">
              <a:latin typeface="Meiryo UI" panose="020B0604030504040204" pitchFamily="50" charset="-128"/>
              <a:ea typeface="Meiryo UI" panose="020B0604030504040204" pitchFamily="50" charset="-128"/>
            </a:rPr>
            <a:t>国際インターンシップ（</a:t>
          </a:r>
          <a:r>
            <a:rPr lang="en-US" altLang="ja-JP" sz="1400">
              <a:latin typeface="Meiryo UI" panose="020B0604030504040204" pitchFamily="50" charset="-128"/>
              <a:ea typeface="Meiryo UI" panose="020B0604030504040204" pitchFamily="50" charset="-128"/>
            </a:rPr>
            <a:t>UN,OECD</a:t>
          </a:r>
          <a:r>
            <a:rPr lang="ja-JP" altLang="en-US" sz="1400">
              <a:latin typeface="Meiryo UI" panose="020B0604030504040204" pitchFamily="50" charset="-128"/>
              <a:ea typeface="Meiryo UI" panose="020B0604030504040204" pitchFamily="50" charset="-128"/>
            </a:rPr>
            <a:t>等）</a:t>
          </a:r>
          <a:endParaRPr lang="de-DE" sz="1400">
            <a:latin typeface="Meiryo UI" panose="020B0604030504040204" pitchFamily="50" charset="-128"/>
            <a:ea typeface="Meiryo UI" panose="020B0604030504040204" pitchFamily="50" charset="-128"/>
          </a:endParaRPr>
        </a:p>
      </dgm:t>
    </dgm:pt>
    <dgm:pt modelId="{1D106A56-324A-4459-A8AD-BC8FE026A613}" type="parTrans" cxnId="{91FF4ECF-963D-4C0C-B59D-08C6A59C0862}">
      <dgm:prSet/>
      <dgm:spPr/>
      <dgm:t>
        <a:bodyPr/>
        <a:lstStyle/>
        <a:p>
          <a:endParaRPr lang="de-DE"/>
        </a:p>
      </dgm:t>
    </dgm:pt>
    <dgm:pt modelId="{99118C8D-CDF9-4726-AE3A-02FA15E10F69}" type="sibTrans" cxnId="{91FF4ECF-963D-4C0C-B59D-08C6A59C0862}">
      <dgm:prSet/>
      <dgm:spPr/>
      <dgm:t>
        <a:bodyPr/>
        <a:lstStyle/>
        <a:p>
          <a:endParaRPr lang="de-DE"/>
        </a:p>
      </dgm:t>
    </dgm:pt>
    <dgm:pt modelId="{84CA5181-B87F-4943-90FF-BD84410E4C2E}">
      <dgm:prSet phldrT="[テキスト]" custT="1"/>
      <dgm:spPr/>
      <dgm:t>
        <a:bodyPr/>
        <a:lstStyle/>
        <a:p>
          <a:pPr marL="0" lvl="1" indent="0" defTabSz="622300">
            <a:lnSpc>
              <a:spcPct val="90000"/>
            </a:lnSpc>
            <a:spcBef>
              <a:spcPct val="0"/>
            </a:spcBef>
            <a:spcAft>
              <a:spcPct val="20000"/>
            </a:spcAft>
          </a:pPr>
          <a:r>
            <a:rPr lang="ja-JP" altLang="en-US" sz="1400">
              <a:latin typeface="Meiryo UI" panose="020B0604030504040204" pitchFamily="50" charset="-128"/>
              <a:ea typeface="Meiryo UI" panose="020B0604030504040204" pitchFamily="50" charset="-128"/>
            </a:rPr>
            <a:t>国際ボランタリー</a:t>
          </a:r>
          <a:endParaRPr lang="de-DE" sz="1400">
            <a:latin typeface="Meiryo UI" panose="020B0604030504040204" pitchFamily="50" charset="-128"/>
            <a:ea typeface="Meiryo UI" panose="020B0604030504040204" pitchFamily="50" charset="-128"/>
          </a:endParaRPr>
        </a:p>
      </dgm:t>
    </dgm:pt>
    <dgm:pt modelId="{56BEEE91-A2C1-4596-A663-71E3F64E6FB9}" type="parTrans" cxnId="{19E3DCBD-B75B-4D11-84CE-7D224EEAC31A}">
      <dgm:prSet/>
      <dgm:spPr/>
      <dgm:t>
        <a:bodyPr/>
        <a:lstStyle/>
        <a:p>
          <a:endParaRPr lang="de-DE"/>
        </a:p>
      </dgm:t>
    </dgm:pt>
    <dgm:pt modelId="{3B2CF9B5-D2EF-4FEB-B5C7-DF41958748EE}" type="sibTrans" cxnId="{19E3DCBD-B75B-4D11-84CE-7D224EEAC31A}">
      <dgm:prSet/>
      <dgm:spPr/>
      <dgm:t>
        <a:bodyPr/>
        <a:lstStyle/>
        <a:p>
          <a:endParaRPr lang="de-DE"/>
        </a:p>
      </dgm:t>
    </dgm:pt>
    <dgm:pt modelId="{7198CA85-1DA1-4117-9DA3-A8CCCBED6F2F}">
      <dgm:prSet phldrT="[テキスト]" custT="1"/>
      <dgm:spPr/>
      <dgm:t>
        <a:bodyPr/>
        <a:lstStyle/>
        <a:p>
          <a:pPr marL="0" lvl="1" indent="0" defTabSz="622300">
            <a:lnSpc>
              <a:spcPct val="90000"/>
            </a:lnSpc>
            <a:spcBef>
              <a:spcPct val="0"/>
            </a:spcBef>
            <a:spcAft>
              <a:spcPct val="20000"/>
            </a:spcAft>
          </a:pPr>
          <a:r>
            <a:rPr lang="ja-JP" altLang="en-US" sz="1400">
              <a:latin typeface="Meiryo UI" panose="020B0604030504040204" pitchFamily="50" charset="-128"/>
              <a:ea typeface="Meiryo UI" panose="020B0604030504040204" pitchFamily="50" charset="-128"/>
            </a:rPr>
            <a:t>その他</a:t>
          </a:r>
          <a:r>
            <a:rPr lang="en-US" altLang="ja-JP" sz="1400">
              <a:latin typeface="Meiryo UI" panose="020B0604030504040204" pitchFamily="50" charset="-128"/>
              <a:ea typeface="Meiryo UI" panose="020B0604030504040204" pitchFamily="50" charset="-128"/>
            </a:rPr>
            <a:t>OWL</a:t>
          </a:r>
          <a:r>
            <a:rPr lang="ja-JP" altLang="en-US" sz="1400">
              <a:latin typeface="Meiryo UI" panose="020B0604030504040204" pitchFamily="50" charset="-128"/>
              <a:ea typeface="Meiryo UI" panose="020B0604030504040204" pitchFamily="50" charset="-128"/>
            </a:rPr>
            <a:t>認定留学プログラム　</a:t>
          </a:r>
          <a:endParaRPr lang="de-DE" sz="1400">
            <a:latin typeface="Meiryo UI" panose="020B0604030504040204" pitchFamily="50" charset="-128"/>
            <a:ea typeface="Meiryo UI" panose="020B0604030504040204" pitchFamily="50" charset="-128"/>
          </a:endParaRPr>
        </a:p>
      </dgm:t>
    </dgm:pt>
    <dgm:pt modelId="{853A524D-2984-459B-8B73-CA0F8DAD3B15}" type="parTrans" cxnId="{8E3D0A64-360E-4E89-A68C-D3CB4E6621E8}">
      <dgm:prSet/>
      <dgm:spPr/>
      <dgm:t>
        <a:bodyPr/>
        <a:lstStyle/>
        <a:p>
          <a:endParaRPr lang="de-DE"/>
        </a:p>
      </dgm:t>
    </dgm:pt>
    <dgm:pt modelId="{9E28126E-3F4F-4D98-B7A1-3C7BA176B75B}" type="sibTrans" cxnId="{8E3D0A64-360E-4E89-A68C-D3CB4E6621E8}">
      <dgm:prSet/>
      <dgm:spPr/>
      <dgm:t>
        <a:bodyPr/>
        <a:lstStyle/>
        <a:p>
          <a:endParaRPr lang="de-DE"/>
        </a:p>
      </dgm:t>
    </dgm:pt>
    <dgm:pt modelId="{E8AF1925-FE7C-4128-9326-566D8AADADEA}">
      <dgm:prSet phldrT="[テキスト]" custT="1"/>
      <dgm:spPr/>
      <dgm:t>
        <a:bodyPr/>
        <a:lstStyle/>
        <a:p>
          <a:pPr marL="0" lvl="1" indent="0" defTabSz="622300">
            <a:lnSpc>
              <a:spcPct val="90000"/>
            </a:lnSpc>
            <a:spcBef>
              <a:spcPct val="0"/>
            </a:spcBef>
            <a:spcAft>
              <a:spcPct val="20000"/>
            </a:spcAft>
          </a:pPr>
          <a:r>
            <a:rPr lang="ja-JP" altLang="en-US" sz="1400">
              <a:latin typeface="Meiryo UI" panose="020B0604030504040204" pitchFamily="50" charset="-128"/>
              <a:ea typeface="Meiryo UI" panose="020B0604030504040204" pitchFamily="50" charset="-128"/>
            </a:rPr>
            <a:t>国際学会・シンポジウム・イベント等現地参加</a:t>
          </a:r>
          <a:endParaRPr lang="de-DE" sz="1400">
            <a:latin typeface="Meiryo UI" panose="020B0604030504040204" pitchFamily="50" charset="-128"/>
            <a:ea typeface="Meiryo UI" panose="020B0604030504040204" pitchFamily="50" charset="-128"/>
          </a:endParaRPr>
        </a:p>
      </dgm:t>
    </dgm:pt>
    <dgm:pt modelId="{ECD7DA22-370F-4878-A02F-AB0AD3EFD3D6}" type="parTrans" cxnId="{66794609-F5D0-4441-9812-17B5959746D8}">
      <dgm:prSet/>
      <dgm:spPr/>
      <dgm:t>
        <a:bodyPr/>
        <a:lstStyle/>
        <a:p>
          <a:endParaRPr lang="de-DE"/>
        </a:p>
      </dgm:t>
    </dgm:pt>
    <dgm:pt modelId="{D3DB79AD-F4D0-4B47-9A2F-3BDC5478A0A6}" type="sibTrans" cxnId="{66794609-F5D0-4441-9812-17B5959746D8}">
      <dgm:prSet/>
      <dgm:spPr/>
      <dgm:t>
        <a:bodyPr/>
        <a:lstStyle/>
        <a:p>
          <a:endParaRPr lang="de-DE"/>
        </a:p>
      </dgm:t>
    </dgm:pt>
    <dgm:pt modelId="{1AC66B91-70AE-4447-8003-95BC5313DAAF}" type="pres">
      <dgm:prSet presAssocID="{EE8FD644-305B-4BB7-86D6-1F7FD527BE42}" presName="linear" presStyleCnt="0">
        <dgm:presLayoutVars>
          <dgm:animLvl val="lvl"/>
          <dgm:resizeHandles val="exact"/>
        </dgm:presLayoutVars>
      </dgm:prSet>
      <dgm:spPr/>
    </dgm:pt>
    <dgm:pt modelId="{16A6CD18-B9CC-4EF8-821C-CA6DFC97681D}" type="pres">
      <dgm:prSet presAssocID="{928C26A4-491B-401A-8B36-A542772CF2FB}" presName="parentText" presStyleLbl="node1" presStyleIdx="0" presStyleCnt="2" custScaleY="101087">
        <dgm:presLayoutVars>
          <dgm:chMax val="0"/>
          <dgm:bulletEnabled val="1"/>
        </dgm:presLayoutVars>
      </dgm:prSet>
      <dgm:spPr/>
    </dgm:pt>
    <dgm:pt modelId="{C24FDBF1-C9CB-4121-A4AA-D3FD8C4C7CF2}" type="pres">
      <dgm:prSet presAssocID="{928C26A4-491B-401A-8B36-A542772CF2FB}" presName="childText" presStyleLbl="revTx" presStyleIdx="0" presStyleCnt="2" custScaleY="137185">
        <dgm:presLayoutVars>
          <dgm:bulletEnabled val="1"/>
        </dgm:presLayoutVars>
      </dgm:prSet>
      <dgm:spPr/>
    </dgm:pt>
    <dgm:pt modelId="{2498B312-7C72-4333-B7E4-D4D37A0AEFCC}" type="pres">
      <dgm:prSet presAssocID="{D3997066-08C4-44F8-9F30-ED47BAFBB36D}" presName="parentText" presStyleLbl="node1" presStyleIdx="1" presStyleCnt="2" custScaleY="74216">
        <dgm:presLayoutVars>
          <dgm:chMax val="0"/>
          <dgm:bulletEnabled val="1"/>
        </dgm:presLayoutVars>
      </dgm:prSet>
      <dgm:spPr>
        <a:solidFill>
          <a:schemeClr val="accent4"/>
        </a:solidFill>
      </dgm:spPr>
    </dgm:pt>
    <dgm:pt modelId="{0946619B-785D-42E2-87E7-1A1BF2D68639}" type="pres">
      <dgm:prSet presAssocID="{D3997066-08C4-44F8-9F30-ED47BAFBB36D}" presName="childText" presStyleLbl="revTx" presStyleIdx="1" presStyleCnt="2">
        <dgm:presLayoutVars>
          <dgm:bulletEnabled val="1"/>
        </dgm:presLayoutVars>
      </dgm:prSet>
      <dgm:spPr/>
    </dgm:pt>
  </dgm:ptLst>
  <dgm:cxnLst>
    <dgm:cxn modelId="{66794609-F5D0-4441-9812-17B5959746D8}" srcId="{D3997066-08C4-44F8-9F30-ED47BAFBB36D}" destId="{E8AF1925-FE7C-4128-9326-566D8AADADEA}" srcOrd="2" destOrd="0" parTransId="{ECD7DA22-370F-4878-A02F-AB0AD3EFD3D6}" sibTransId="{D3DB79AD-F4D0-4B47-9A2F-3BDC5478A0A6}"/>
    <dgm:cxn modelId="{9357CE09-A6D7-4334-9177-DC7915097742}" srcId="{928C26A4-491B-401A-8B36-A542772CF2FB}" destId="{B7F1D9DC-CEFF-4E5E-A1D6-1BEDB3A1139C}" srcOrd="2" destOrd="0" parTransId="{066DC017-7073-4F16-BCFD-AD23A7074640}" sibTransId="{69166227-11B2-4E16-8298-41BA8FE1067C}"/>
    <dgm:cxn modelId="{ADB0AA21-66BF-4175-8EAC-64F28AE69357}" type="presOf" srcId="{7198CA85-1DA1-4117-9DA3-A8CCCBED6F2F}" destId="{0946619B-785D-42E2-87E7-1A1BF2D68639}" srcOrd="0" destOrd="1" presId="urn:microsoft.com/office/officeart/2005/8/layout/vList2"/>
    <dgm:cxn modelId="{28ECF630-8B2B-43B3-9BFF-98E0A3CFAFE3}" type="presOf" srcId="{C7DD6BC1-DD5F-4BEE-892E-AFBE7A7D8D1D}" destId="{0946619B-785D-42E2-87E7-1A1BF2D68639}" srcOrd="0" destOrd="0" presId="urn:microsoft.com/office/officeart/2005/8/layout/vList2"/>
    <dgm:cxn modelId="{F9F7F03B-57FB-47AE-AE72-9CA4DD83DDAC}" type="presOf" srcId="{84CA5181-B87F-4943-90FF-BD84410E4C2E}" destId="{0946619B-785D-42E2-87E7-1A1BF2D68639}" srcOrd="0" destOrd="4" presId="urn:microsoft.com/office/officeart/2005/8/layout/vList2"/>
    <dgm:cxn modelId="{8E3D0A64-360E-4E89-A68C-D3CB4E6621E8}" srcId="{D3997066-08C4-44F8-9F30-ED47BAFBB36D}" destId="{7198CA85-1DA1-4117-9DA3-A8CCCBED6F2F}" srcOrd="1" destOrd="0" parTransId="{853A524D-2984-459B-8B73-CA0F8DAD3B15}" sibTransId="{9E28126E-3F4F-4D98-B7A1-3C7BA176B75B}"/>
    <dgm:cxn modelId="{25C00D65-2A29-4319-AEEA-09C42D228F55}" type="presOf" srcId="{3E7365DB-5E15-4831-8A9F-AEF00B31F6D6}" destId="{0946619B-785D-42E2-87E7-1A1BF2D68639}" srcOrd="0" destOrd="3" presId="urn:microsoft.com/office/officeart/2005/8/layout/vList2"/>
    <dgm:cxn modelId="{FCE06C6D-B405-4B17-9E7B-7EE9A6BF163A}" type="presOf" srcId="{D3997066-08C4-44F8-9F30-ED47BAFBB36D}" destId="{2498B312-7C72-4333-B7E4-D4D37A0AEFCC}" srcOrd="0" destOrd="0" presId="urn:microsoft.com/office/officeart/2005/8/layout/vList2"/>
    <dgm:cxn modelId="{B2A7E76E-BED5-45CD-A842-91E8E03796F8}" srcId="{EE8FD644-305B-4BB7-86D6-1F7FD527BE42}" destId="{928C26A4-491B-401A-8B36-A542772CF2FB}" srcOrd="0" destOrd="0" parTransId="{48695289-D84D-405D-9C62-BF2EF7C418CE}" sibTransId="{1BDC1AFA-0499-4F98-9E52-7F48FF18BC03}"/>
    <dgm:cxn modelId="{145F3250-45CF-4E89-B68C-3F00EAE3B634}" srcId="{928C26A4-491B-401A-8B36-A542772CF2FB}" destId="{B5CD0AD6-7046-4EA0-B3AC-7AAED6055054}" srcOrd="1" destOrd="0" parTransId="{5B462C00-00CD-473B-A67B-A4EF12C7B15E}" sibTransId="{48EAB29B-D6D2-4603-9AFF-07C69BF53595}"/>
    <dgm:cxn modelId="{B1E56253-D1F7-4DB3-BF75-EB9696061370}" srcId="{EE8FD644-305B-4BB7-86D6-1F7FD527BE42}" destId="{D3997066-08C4-44F8-9F30-ED47BAFBB36D}" srcOrd="1" destOrd="0" parTransId="{5013F537-A771-45F3-A7C7-4CDBF6D0180C}" sibTransId="{D96FA067-A2FD-4497-888C-D9C65B083897}"/>
    <dgm:cxn modelId="{9C0ED182-2105-476D-A046-BC211A8AB3E5}" srcId="{D3997066-08C4-44F8-9F30-ED47BAFBB36D}" destId="{C7DD6BC1-DD5F-4BEE-892E-AFBE7A7D8D1D}" srcOrd="0" destOrd="0" parTransId="{90ABF995-F8B2-4547-AFF7-459C54E1CD1A}" sibTransId="{B9AE54BE-694F-4B6A-902E-B95894073E6E}"/>
    <dgm:cxn modelId="{2EFA3C8C-8C72-4854-8BB9-B32FCF3A630E}" type="presOf" srcId="{B7F1D9DC-CEFF-4E5E-A1D6-1BEDB3A1139C}" destId="{C24FDBF1-C9CB-4121-A4AA-D3FD8C4C7CF2}" srcOrd="0" destOrd="2" presId="urn:microsoft.com/office/officeart/2005/8/layout/vList2"/>
    <dgm:cxn modelId="{F0A2399E-236A-4E5E-8640-EDEE13B95D33}" type="presOf" srcId="{4A689C75-823A-4D48-995F-EF02C4AAF7BF}" destId="{C24FDBF1-C9CB-4121-A4AA-D3FD8C4C7CF2}" srcOrd="0" destOrd="0" presId="urn:microsoft.com/office/officeart/2005/8/layout/vList2"/>
    <dgm:cxn modelId="{009FB0A2-4DDA-482E-AF64-160EA909BEF1}" type="presOf" srcId="{B5CD0AD6-7046-4EA0-B3AC-7AAED6055054}" destId="{C24FDBF1-C9CB-4121-A4AA-D3FD8C4C7CF2}" srcOrd="0" destOrd="1" presId="urn:microsoft.com/office/officeart/2005/8/layout/vList2"/>
    <dgm:cxn modelId="{EE9432B6-A790-4B8B-AAE9-EC781B291AE8}" type="presOf" srcId="{928C26A4-491B-401A-8B36-A542772CF2FB}" destId="{16A6CD18-B9CC-4EF8-821C-CA6DFC97681D}" srcOrd="0" destOrd="0" presId="urn:microsoft.com/office/officeart/2005/8/layout/vList2"/>
    <dgm:cxn modelId="{B3C0E8B9-62A4-4888-9710-FB96DFF24271}" srcId="{928C26A4-491B-401A-8B36-A542772CF2FB}" destId="{4A689C75-823A-4D48-995F-EF02C4AAF7BF}" srcOrd="0" destOrd="0" parTransId="{4495D2D2-7CF7-4EBF-BFCA-F8AE69616A4D}" sibTransId="{277B2219-4ADF-4733-9DC3-868DE4F4CAA6}"/>
    <dgm:cxn modelId="{19E3DCBD-B75B-4D11-84CE-7D224EEAC31A}" srcId="{D3997066-08C4-44F8-9F30-ED47BAFBB36D}" destId="{84CA5181-B87F-4943-90FF-BD84410E4C2E}" srcOrd="4" destOrd="0" parTransId="{56BEEE91-A2C1-4596-A663-71E3F64E6FB9}" sibTransId="{3B2CF9B5-D2EF-4FEB-B5C7-DF41958748EE}"/>
    <dgm:cxn modelId="{91FF4ECF-963D-4C0C-B59D-08C6A59C0862}" srcId="{D3997066-08C4-44F8-9F30-ED47BAFBB36D}" destId="{3E7365DB-5E15-4831-8A9F-AEF00B31F6D6}" srcOrd="3" destOrd="0" parTransId="{1D106A56-324A-4459-A8AD-BC8FE026A613}" sibTransId="{99118C8D-CDF9-4726-AE3A-02FA15E10F69}"/>
    <dgm:cxn modelId="{02C9FED4-067F-4A06-BD53-F57648326FAF}" type="presOf" srcId="{EE8FD644-305B-4BB7-86D6-1F7FD527BE42}" destId="{1AC66B91-70AE-4447-8003-95BC5313DAAF}" srcOrd="0" destOrd="0" presId="urn:microsoft.com/office/officeart/2005/8/layout/vList2"/>
    <dgm:cxn modelId="{6AE4E2FC-30BE-4E93-9EAE-AB8C26180D9E}" type="presOf" srcId="{E8AF1925-FE7C-4128-9326-566D8AADADEA}" destId="{0946619B-785D-42E2-87E7-1A1BF2D68639}" srcOrd="0" destOrd="2" presId="urn:microsoft.com/office/officeart/2005/8/layout/vList2"/>
    <dgm:cxn modelId="{8FD9E3E0-9C55-4B4A-8454-A0899136F863}" type="presParOf" srcId="{1AC66B91-70AE-4447-8003-95BC5313DAAF}" destId="{16A6CD18-B9CC-4EF8-821C-CA6DFC97681D}" srcOrd="0" destOrd="0" presId="urn:microsoft.com/office/officeart/2005/8/layout/vList2"/>
    <dgm:cxn modelId="{EE7A1DD2-3840-4716-B3FA-2088A1C60435}" type="presParOf" srcId="{1AC66B91-70AE-4447-8003-95BC5313DAAF}" destId="{C24FDBF1-C9CB-4121-A4AA-D3FD8C4C7CF2}" srcOrd="1" destOrd="0" presId="urn:microsoft.com/office/officeart/2005/8/layout/vList2"/>
    <dgm:cxn modelId="{6BA967E5-EB7F-41FE-AEFB-9A4D07AE9A71}" type="presParOf" srcId="{1AC66B91-70AE-4447-8003-95BC5313DAAF}" destId="{2498B312-7C72-4333-B7E4-D4D37A0AEFCC}" srcOrd="2" destOrd="0" presId="urn:microsoft.com/office/officeart/2005/8/layout/vList2"/>
    <dgm:cxn modelId="{358FF37C-6DE9-4D23-8C85-6D2FCA2D5B4C}" type="presParOf" srcId="{1AC66B91-70AE-4447-8003-95BC5313DAAF}" destId="{0946619B-785D-42E2-87E7-1A1BF2D6863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9758D8-9090-4532-94ED-E55F91BC77DE}" type="doc">
      <dgm:prSet loTypeId="urn:microsoft.com/office/officeart/2005/8/layout/vProcess5" loCatId="process" qsTypeId="urn:microsoft.com/office/officeart/2005/8/quickstyle/simple1" qsCatId="simple" csTypeId="urn:microsoft.com/office/officeart/2005/8/colors/colorful1" csCatId="colorful" phldr="1"/>
      <dgm:spPr/>
    </dgm:pt>
    <dgm:pt modelId="{7F3CB48E-BD4D-48FB-AC96-052E70099D99}">
      <dgm:prSet phldrT="[テキスト]" phldr="0"/>
      <dgm:spPr/>
      <dgm:t>
        <a:bodyPr/>
        <a:lstStyle/>
        <a:p>
          <a:r>
            <a:rPr kumimoji="1" lang="ja-JP" altLang="en-US" b="1">
              <a:latin typeface="Garamond"/>
            </a:rPr>
            <a:t>OWL</a:t>
          </a:r>
          <a:r>
            <a:rPr kumimoji="1" lang="ja-JP" altLang="en-US">
              <a:latin typeface="Calibri Light" panose="020F0302020204030204"/>
            </a:rPr>
            <a:t>ポイントサイトへ行く</a:t>
          </a:r>
          <a:endParaRPr kumimoji="1" lang="ja-JP" altLang="en-US"/>
        </a:p>
      </dgm:t>
    </dgm:pt>
    <dgm:pt modelId="{F5808B88-2B9D-4D17-A8A2-D3B1E7DE865F}" type="parTrans" cxnId="{D96AA09E-67F3-4F0A-9854-2E0F70D6B5C4}">
      <dgm:prSet/>
      <dgm:spPr/>
      <dgm:t>
        <a:bodyPr/>
        <a:lstStyle/>
        <a:p>
          <a:endParaRPr lang="de-DE"/>
        </a:p>
      </dgm:t>
    </dgm:pt>
    <dgm:pt modelId="{77FEA45A-3C73-4202-AF1A-2D3E183F30F0}" type="sibTrans" cxnId="{D96AA09E-67F3-4F0A-9854-2E0F70D6B5C4}">
      <dgm:prSet/>
      <dgm:spPr/>
      <dgm:t>
        <a:bodyPr/>
        <a:lstStyle/>
        <a:p>
          <a:endParaRPr lang="en-US"/>
        </a:p>
        <a:p>
          <a:endParaRPr kumimoji="1" lang="ja-JP" altLang="en-US"/>
        </a:p>
      </dgm:t>
    </dgm:pt>
    <dgm:pt modelId="{03A4A397-3979-4EBA-B3F5-E1AE7A08E0DE}">
      <dgm:prSet phldrT="[テキスト]" phldr="0"/>
      <dgm:spPr/>
      <dgm:t>
        <a:bodyPr/>
        <a:lstStyle/>
        <a:p>
          <a:r>
            <a:rPr kumimoji="1" lang="ja-JP" altLang="en-US">
              <a:latin typeface="Meiryo UI"/>
              <a:ea typeface="Meiryo UI"/>
            </a:rPr>
            <a:t>ECS</a:t>
          </a:r>
          <a:r>
            <a:rPr kumimoji="1" lang="ja-JP" altLang="en-US">
              <a:latin typeface="Calibri Light" panose="020F0302020204030204"/>
            </a:rPr>
            <a:t>認証でログイン</a:t>
          </a:r>
          <a:endParaRPr kumimoji="1" lang="ja-JP" altLang="en-US"/>
        </a:p>
      </dgm:t>
    </dgm:pt>
    <dgm:pt modelId="{D2B6E8C4-F281-4167-8037-0EA0C4F52615}" type="parTrans" cxnId="{189343A8-DB01-4524-9CA4-E599A7454C02}">
      <dgm:prSet/>
      <dgm:spPr/>
      <dgm:t>
        <a:bodyPr/>
        <a:lstStyle/>
        <a:p>
          <a:endParaRPr lang="de-DE"/>
        </a:p>
      </dgm:t>
    </dgm:pt>
    <dgm:pt modelId="{A13F5541-8BD9-4184-A45F-19B6690FF248}" type="sibTrans" cxnId="{189343A8-DB01-4524-9CA4-E599A7454C02}">
      <dgm:prSet/>
      <dgm:spPr/>
      <dgm:t>
        <a:bodyPr/>
        <a:lstStyle/>
        <a:p>
          <a:endParaRPr lang="en-US"/>
        </a:p>
        <a:p>
          <a:endParaRPr kumimoji="1" lang="ja-JP" altLang="en-US"/>
        </a:p>
      </dgm:t>
    </dgm:pt>
    <dgm:pt modelId="{D58D009B-4579-4A19-BDE6-D3405E88D7E5}">
      <dgm:prSet phldrT="[テキスト]" phldr="0"/>
      <dgm:spPr/>
      <dgm:t>
        <a:bodyPr/>
        <a:lstStyle/>
        <a:p>
          <a:r>
            <a:rPr kumimoji="1" lang="ja-JP" altLang="en-US">
              <a:latin typeface="Calibri Light" panose="020F0302020204030204"/>
            </a:rPr>
            <a:t>必要項目を記入</a:t>
          </a:r>
          <a:endParaRPr kumimoji="1" lang="ja-JP" altLang="en-US"/>
        </a:p>
      </dgm:t>
    </dgm:pt>
    <dgm:pt modelId="{C18554ED-53D8-42E2-8782-C265F1C0AA26}" type="parTrans" cxnId="{7025C3B1-320B-4658-87CF-D4B2E38F1CEB}">
      <dgm:prSet/>
      <dgm:spPr/>
      <dgm:t>
        <a:bodyPr/>
        <a:lstStyle/>
        <a:p>
          <a:endParaRPr lang="de-DE"/>
        </a:p>
      </dgm:t>
    </dgm:pt>
    <dgm:pt modelId="{49DDB309-A1DF-4147-8162-79AE3F15F751}" type="sibTrans" cxnId="{7025C3B1-320B-4658-87CF-D4B2E38F1CEB}">
      <dgm:prSet/>
      <dgm:spPr/>
      <dgm:t>
        <a:bodyPr/>
        <a:lstStyle/>
        <a:p>
          <a:endParaRPr lang="en-US"/>
        </a:p>
        <a:p>
          <a:endParaRPr kumimoji="1" lang="ja-JP" altLang="en-US"/>
        </a:p>
      </dgm:t>
    </dgm:pt>
    <dgm:pt modelId="{A47FB2EB-A262-41C1-B2B4-B8E6777500C4}">
      <dgm:prSet phldr="0"/>
      <dgm:spPr/>
      <dgm:t>
        <a:bodyPr/>
        <a:lstStyle/>
        <a:p>
          <a:r>
            <a:rPr kumimoji="1" lang="ja-JP" altLang="en-US">
              <a:latin typeface="Calibri Light" panose="020F0302020204030204"/>
            </a:rPr>
            <a:t>おめでとう、あなたは未来の国際リーダー！</a:t>
          </a:r>
        </a:p>
      </dgm:t>
    </dgm:pt>
    <dgm:pt modelId="{03318BD7-EFF2-4EB7-A06A-0650AE9B2D70}" type="parTrans" cxnId="{3B767681-434F-49BB-87EA-56159F23DFCD}">
      <dgm:prSet/>
      <dgm:spPr/>
      <dgm:t>
        <a:bodyPr/>
        <a:lstStyle/>
        <a:p>
          <a:endParaRPr lang="de-DE"/>
        </a:p>
      </dgm:t>
    </dgm:pt>
    <dgm:pt modelId="{9C8FF81D-9EE3-43E2-8BB0-11F69E1AF12C}" type="sibTrans" cxnId="{3B767681-434F-49BB-87EA-56159F23DFCD}">
      <dgm:prSet/>
      <dgm:spPr/>
      <dgm:t>
        <a:bodyPr/>
        <a:lstStyle/>
        <a:p>
          <a:endParaRPr lang="de-DE"/>
        </a:p>
      </dgm:t>
    </dgm:pt>
    <dgm:pt modelId="{58DB359E-701D-4348-8F00-9278EEA39732}">
      <dgm:prSet phldr="0"/>
      <dgm:spPr/>
      <dgm:t>
        <a:bodyPr/>
        <a:lstStyle/>
        <a:p>
          <a:r>
            <a:rPr kumimoji="1" lang="ja-JP" altLang="en-US">
              <a:latin typeface="Calibri Light" panose="020F0302020204030204"/>
            </a:rPr>
            <a:t>初期自己評価を完了して提出</a:t>
          </a:r>
        </a:p>
      </dgm:t>
    </dgm:pt>
    <dgm:pt modelId="{E06227D8-F60C-4069-BB95-49C08A0A0082}" type="parTrans" cxnId="{565778EE-89E3-42C1-B2A4-CD969E4C4A6E}">
      <dgm:prSet/>
      <dgm:spPr/>
      <dgm:t>
        <a:bodyPr/>
        <a:lstStyle/>
        <a:p>
          <a:endParaRPr lang="de-DE"/>
        </a:p>
      </dgm:t>
    </dgm:pt>
    <dgm:pt modelId="{B5F76E8B-5602-4781-ABA8-97FCB7456009}" type="sibTrans" cxnId="{565778EE-89E3-42C1-B2A4-CD969E4C4A6E}">
      <dgm:prSet/>
      <dgm:spPr/>
      <dgm:t>
        <a:bodyPr/>
        <a:lstStyle/>
        <a:p>
          <a:endParaRPr lang="en-US"/>
        </a:p>
        <a:p>
          <a:endParaRPr kumimoji="1" lang="ja-JP" altLang="en-US"/>
        </a:p>
      </dgm:t>
    </dgm:pt>
    <dgm:pt modelId="{B86BFF61-A747-4998-ABEE-88664A9A7F61}">
      <dgm:prSet phldr="0"/>
      <dgm:spPr/>
      <dgm:t>
        <a:bodyPr/>
        <a:lstStyle/>
        <a:p>
          <a:pPr rtl="0"/>
          <a:endParaRPr kumimoji="1" lang="ja-JP" altLang="en-US">
            <a:latin typeface="Calibri Light" panose="020F0302020204030204"/>
          </a:endParaRPr>
        </a:p>
      </dgm:t>
    </dgm:pt>
    <dgm:pt modelId="{CEC9B776-0D4B-47EE-BD33-8012849E7C87}" type="parTrans" cxnId="{9D256154-EB10-4C45-93F2-D6C1638C8DE9}">
      <dgm:prSet/>
      <dgm:spPr/>
      <dgm:t>
        <a:bodyPr/>
        <a:lstStyle/>
        <a:p>
          <a:endParaRPr lang="de-DE"/>
        </a:p>
      </dgm:t>
    </dgm:pt>
    <dgm:pt modelId="{CFED7045-375E-4CEA-8DE5-7388270C6667}" type="sibTrans" cxnId="{9D256154-EB10-4C45-93F2-D6C1638C8DE9}">
      <dgm:prSet/>
      <dgm:spPr/>
      <dgm:t>
        <a:bodyPr/>
        <a:lstStyle/>
        <a:p>
          <a:endParaRPr lang="de-DE"/>
        </a:p>
      </dgm:t>
    </dgm:pt>
    <dgm:pt modelId="{52DAA937-6CF7-4423-92D1-1ABE020C9B4C}" type="pres">
      <dgm:prSet presAssocID="{2D9758D8-9090-4532-94ED-E55F91BC77DE}" presName="outerComposite" presStyleCnt="0">
        <dgm:presLayoutVars>
          <dgm:chMax val="5"/>
          <dgm:dir/>
          <dgm:resizeHandles val="exact"/>
        </dgm:presLayoutVars>
      </dgm:prSet>
      <dgm:spPr/>
    </dgm:pt>
    <dgm:pt modelId="{4CB2CE5F-8F9D-40A3-B508-1C36C8726D20}" type="pres">
      <dgm:prSet presAssocID="{2D9758D8-9090-4532-94ED-E55F91BC77DE}" presName="dummyMaxCanvas" presStyleCnt="0">
        <dgm:presLayoutVars/>
      </dgm:prSet>
      <dgm:spPr/>
    </dgm:pt>
    <dgm:pt modelId="{D5B62F9A-ED03-4A45-8FB3-916A93584B27}" type="pres">
      <dgm:prSet presAssocID="{2D9758D8-9090-4532-94ED-E55F91BC77DE}" presName="FiveNodes_1" presStyleLbl="node1" presStyleIdx="0" presStyleCnt="5" custLinFactNeighborX="307" custLinFactNeighborY="1663">
        <dgm:presLayoutVars>
          <dgm:bulletEnabled val="1"/>
        </dgm:presLayoutVars>
      </dgm:prSet>
      <dgm:spPr>
        <a:solidFill>
          <a:schemeClr val="accent5"/>
        </a:solidFill>
      </dgm:spPr>
    </dgm:pt>
    <dgm:pt modelId="{BBEEC4AF-7629-4B4D-888D-C18B4BB229CA}" type="pres">
      <dgm:prSet presAssocID="{2D9758D8-9090-4532-94ED-E55F91BC77DE}" presName="FiveNodes_2" presStyleLbl="node1" presStyleIdx="1" presStyleCnt="5">
        <dgm:presLayoutVars>
          <dgm:bulletEnabled val="1"/>
        </dgm:presLayoutVars>
      </dgm:prSet>
      <dgm:spPr>
        <a:solidFill>
          <a:schemeClr val="accent5">
            <a:lumMod val="60000"/>
            <a:lumOff val="40000"/>
          </a:schemeClr>
        </a:solidFill>
      </dgm:spPr>
    </dgm:pt>
    <dgm:pt modelId="{7B0920E9-12CF-4654-98A9-63EDB69BFC43}" type="pres">
      <dgm:prSet presAssocID="{2D9758D8-9090-4532-94ED-E55F91BC77DE}" presName="FiveNodes_3" presStyleLbl="node1" presStyleIdx="2" presStyleCnt="5">
        <dgm:presLayoutVars>
          <dgm:bulletEnabled val="1"/>
        </dgm:presLayoutVars>
      </dgm:prSet>
      <dgm:spPr>
        <a:solidFill>
          <a:schemeClr val="accent1">
            <a:lumMod val="60000"/>
            <a:lumOff val="40000"/>
          </a:schemeClr>
        </a:solidFill>
      </dgm:spPr>
    </dgm:pt>
    <dgm:pt modelId="{931907AB-67C1-4C73-8326-B8836209BDEB}" type="pres">
      <dgm:prSet presAssocID="{2D9758D8-9090-4532-94ED-E55F91BC77DE}" presName="FiveNodes_4" presStyleLbl="node1" presStyleIdx="3" presStyleCnt="5">
        <dgm:presLayoutVars>
          <dgm:bulletEnabled val="1"/>
        </dgm:presLayoutVars>
      </dgm:prSet>
      <dgm:spPr>
        <a:solidFill>
          <a:schemeClr val="accent5">
            <a:lumMod val="75000"/>
          </a:schemeClr>
        </a:solidFill>
      </dgm:spPr>
    </dgm:pt>
    <dgm:pt modelId="{7ACD0C9A-E2D4-445E-8A90-BE8627C7ECE5}" type="pres">
      <dgm:prSet presAssocID="{2D9758D8-9090-4532-94ED-E55F91BC77DE}" presName="FiveNodes_5" presStyleLbl="node1" presStyleIdx="4" presStyleCnt="5">
        <dgm:presLayoutVars>
          <dgm:bulletEnabled val="1"/>
        </dgm:presLayoutVars>
      </dgm:prSet>
      <dgm:spPr>
        <a:solidFill>
          <a:schemeClr val="accent1">
            <a:lumMod val="75000"/>
          </a:schemeClr>
        </a:solidFill>
      </dgm:spPr>
    </dgm:pt>
    <dgm:pt modelId="{697FB5EE-BDF4-42C5-BA80-9C1E59AD5FA4}" type="pres">
      <dgm:prSet presAssocID="{2D9758D8-9090-4532-94ED-E55F91BC77DE}" presName="FiveConn_1-2" presStyleLbl="fgAccFollowNode1" presStyleIdx="0" presStyleCnt="4">
        <dgm:presLayoutVars>
          <dgm:bulletEnabled val="1"/>
        </dgm:presLayoutVars>
      </dgm:prSet>
      <dgm:spPr/>
    </dgm:pt>
    <dgm:pt modelId="{709BA526-265A-4488-9220-B53BB56298EE}" type="pres">
      <dgm:prSet presAssocID="{2D9758D8-9090-4532-94ED-E55F91BC77DE}" presName="FiveConn_2-3" presStyleLbl="fgAccFollowNode1" presStyleIdx="1" presStyleCnt="4">
        <dgm:presLayoutVars>
          <dgm:bulletEnabled val="1"/>
        </dgm:presLayoutVars>
      </dgm:prSet>
      <dgm:spPr/>
    </dgm:pt>
    <dgm:pt modelId="{C4B7C9F9-70E6-4667-8750-41671D33036E}" type="pres">
      <dgm:prSet presAssocID="{2D9758D8-9090-4532-94ED-E55F91BC77DE}" presName="FiveConn_3-4" presStyleLbl="fgAccFollowNode1" presStyleIdx="2" presStyleCnt="4">
        <dgm:presLayoutVars>
          <dgm:bulletEnabled val="1"/>
        </dgm:presLayoutVars>
      </dgm:prSet>
      <dgm:spPr/>
    </dgm:pt>
    <dgm:pt modelId="{A44EDC13-505F-4FB8-98CE-BA06B3C628C7}" type="pres">
      <dgm:prSet presAssocID="{2D9758D8-9090-4532-94ED-E55F91BC77DE}" presName="FiveConn_4-5" presStyleLbl="fgAccFollowNode1" presStyleIdx="3" presStyleCnt="4">
        <dgm:presLayoutVars>
          <dgm:bulletEnabled val="1"/>
        </dgm:presLayoutVars>
      </dgm:prSet>
      <dgm:spPr/>
    </dgm:pt>
    <dgm:pt modelId="{37831FE0-E121-4E1A-9058-64E38D5F2468}" type="pres">
      <dgm:prSet presAssocID="{2D9758D8-9090-4532-94ED-E55F91BC77DE}" presName="FiveNodes_1_text" presStyleLbl="node1" presStyleIdx="4" presStyleCnt="5">
        <dgm:presLayoutVars>
          <dgm:bulletEnabled val="1"/>
        </dgm:presLayoutVars>
      </dgm:prSet>
      <dgm:spPr/>
    </dgm:pt>
    <dgm:pt modelId="{7F35C4E8-AE4F-4D08-ACF0-F78E71220057}" type="pres">
      <dgm:prSet presAssocID="{2D9758D8-9090-4532-94ED-E55F91BC77DE}" presName="FiveNodes_2_text" presStyleLbl="node1" presStyleIdx="4" presStyleCnt="5">
        <dgm:presLayoutVars>
          <dgm:bulletEnabled val="1"/>
        </dgm:presLayoutVars>
      </dgm:prSet>
      <dgm:spPr/>
    </dgm:pt>
    <dgm:pt modelId="{1638B23A-E11F-422C-8715-DED0062C4222}" type="pres">
      <dgm:prSet presAssocID="{2D9758D8-9090-4532-94ED-E55F91BC77DE}" presName="FiveNodes_3_text" presStyleLbl="node1" presStyleIdx="4" presStyleCnt="5">
        <dgm:presLayoutVars>
          <dgm:bulletEnabled val="1"/>
        </dgm:presLayoutVars>
      </dgm:prSet>
      <dgm:spPr/>
    </dgm:pt>
    <dgm:pt modelId="{8AB3E64D-4711-4124-BA52-6A7E60D9B0E8}" type="pres">
      <dgm:prSet presAssocID="{2D9758D8-9090-4532-94ED-E55F91BC77DE}" presName="FiveNodes_4_text" presStyleLbl="node1" presStyleIdx="4" presStyleCnt="5">
        <dgm:presLayoutVars>
          <dgm:bulletEnabled val="1"/>
        </dgm:presLayoutVars>
      </dgm:prSet>
      <dgm:spPr/>
    </dgm:pt>
    <dgm:pt modelId="{16AADF32-D859-4D3C-A26D-D7E2EC4733ED}" type="pres">
      <dgm:prSet presAssocID="{2D9758D8-9090-4532-94ED-E55F91BC77DE}" presName="FiveNodes_5_text" presStyleLbl="node1" presStyleIdx="4" presStyleCnt="5">
        <dgm:presLayoutVars>
          <dgm:bulletEnabled val="1"/>
        </dgm:presLayoutVars>
      </dgm:prSet>
      <dgm:spPr/>
    </dgm:pt>
  </dgm:ptLst>
  <dgm:cxnLst>
    <dgm:cxn modelId="{89E2CB0A-0D89-46C7-B573-417E2D625FB3}" type="presOf" srcId="{03A4A397-3979-4EBA-B3F5-E1AE7A08E0DE}" destId="{BBEEC4AF-7629-4B4D-888D-C18B4BB229CA}" srcOrd="0" destOrd="0" presId="urn:microsoft.com/office/officeart/2005/8/layout/vProcess5"/>
    <dgm:cxn modelId="{993E6E14-F04A-463D-8BEE-6A47EC6C20E5}" type="presOf" srcId="{B5F76E8B-5602-4781-ABA8-97FCB7456009}" destId="{A44EDC13-505F-4FB8-98CE-BA06B3C628C7}" srcOrd="0" destOrd="0" presId="urn:microsoft.com/office/officeart/2005/8/layout/vProcess5"/>
    <dgm:cxn modelId="{59213D3D-FFDA-4571-9740-82B7A91DC8FF}" type="presOf" srcId="{A13F5541-8BD9-4184-A45F-19B6690FF248}" destId="{709BA526-265A-4488-9220-B53BB56298EE}" srcOrd="0" destOrd="0" presId="urn:microsoft.com/office/officeart/2005/8/layout/vProcess5"/>
    <dgm:cxn modelId="{1E74165E-850E-4C04-88F1-E2219C36A495}" type="presOf" srcId="{7F3CB48E-BD4D-48FB-AC96-052E70099D99}" destId="{D5B62F9A-ED03-4A45-8FB3-916A93584B27}" srcOrd="0" destOrd="0" presId="urn:microsoft.com/office/officeart/2005/8/layout/vProcess5"/>
    <dgm:cxn modelId="{CF4D4342-E98D-4E83-BD73-E8394974002A}" type="presOf" srcId="{A47FB2EB-A262-41C1-B2B4-B8E6777500C4}" destId="{16AADF32-D859-4D3C-A26D-D7E2EC4733ED}" srcOrd="1" destOrd="0" presId="urn:microsoft.com/office/officeart/2005/8/layout/vProcess5"/>
    <dgm:cxn modelId="{FDBCB042-D597-4DA2-98CB-5DC861BECB92}" type="presOf" srcId="{03A4A397-3979-4EBA-B3F5-E1AE7A08E0DE}" destId="{7F35C4E8-AE4F-4D08-ACF0-F78E71220057}" srcOrd="1" destOrd="0" presId="urn:microsoft.com/office/officeart/2005/8/layout/vProcess5"/>
    <dgm:cxn modelId="{9B048245-A7A4-4AD0-8A9C-C1BABA8D5CB3}" type="presOf" srcId="{58DB359E-701D-4348-8F00-9278EEA39732}" destId="{8AB3E64D-4711-4124-BA52-6A7E60D9B0E8}" srcOrd="1" destOrd="0" presId="urn:microsoft.com/office/officeart/2005/8/layout/vProcess5"/>
    <dgm:cxn modelId="{CB0CB047-49EA-4A6B-82FC-E52D0C41F5C9}" type="presOf" srcId="{7F3CB48E-BD4D-48FB-AC96-052E70099D99}" destId="{37831FE0-E121-4E1A-9058-64E38D5F2468}" srcOrd="1" destOrd="0" presId="urn:microsoft.com/office/officeart/2005/8/layout/vProcess5"/>
    <dgm:cxn modelId="{B000E567-9B3D-4F8D-8056-C840C93CBDA5}" type="presOf" srcId="{58DB359E-701D-4348-8F00-9278EEA39732}" destId="{931907AB-67C1-4C73-8326-B8836209BDEB}" srcOrd="0" destOrd="0" presId="urn:microsoft.com/office/officeart/2005/8/layout/vProcess5"/>
    <dgm:cxn modelId="{7BC0224F-AE41-4629-B000-B5BEC70DECBB}" type="presOf" srcId="{A47FB2EB-A262-41C1-B2B4-B8E6777500C4}" destId="{7ACD0C9A-E2D4-445E-8A90-BE8627C7ECE5}" srcOrd="0" destOrd="0" presId="urn:microsoft.com/office/officeart/2005/8/layout/vProcess5"/>
    <dgm:cxn modelId="{565D2571-D9F9-4C1F-98A5-4C7D710BD65B}" type="presOf" srcId="{D58D009B-4579-4A19-BDE6-D3405E88D7E5}" destId="{7B0920E9-12CF-4654-98A9-63EDB69BFC43}" srcOrd="0" destOrd="0" presId="urn:microsoft.com/office/officeart/2005/8/layout/vProcess5"/>
    <dgm:cxn modelId="{9D256154-EB10-4C45-93F2-D6C1638C8DE9}" srcId="{2D9758D8-9090-4532-94ED-E55F91BC77DE}" destId="{B86BFF61-A747-4998-ABEE-88664A9A7F61}" srcOrd="5" destOrd="0" parTransId="{CEC9B776-0D4B-47EE-BD33-8012849E7C87}" sibTransId="{CFED7045-375E-4CEA-8DE5-7388270C6667}"/>
    <dgm:cxn modelId="{3B767681-434F-49BB-87EA-56159F23DFCD}" srcId="{2D9758D8-9090-4532-94ED-E55F91BC77DE}" destId="{A47FB2EB-A262-41C1-B2B4-B8E6777500C4}" srcOrd="4" destOrd="0" parTransId="{03318BD7-EFF2-4EB7-A06A-0650AE9B2D70}" sibTransId="{9C8FF81D-9EE3-43E2-8BB0-11F69E1AF12C}"/>
    <dgm:cxn modelId="{43505786-0973-455D-81B9-1965521FC4AC}" type="presOf" srcId="{77FEA45A-3C73-4202-AF1A-2D3E183F30F0}" destId="{697FB5EE-BDF4-42C5-BA80-9C1E59AD5FA4}" srcOrd="0" destOrd="0" presId="urn:microsoft.com/office/officeart/2005/8/layout/vProcess5"/>
    <dgm:cxn modelId="{F6CE0589-9EC8-43BA-A02A-54F69C86D85C}" type="presOf" srcId="{2D9758D8-9090-4532-94ED-E55F91BC77DE}" destId="{52DAA937-6CF7-4423-92D1-1ABE020C9B4C}" srcOrd="0" destOrd="0" presId="urn:microsoft.com/office/officeart/2005/8/layout/vProcess5"/>
    <dgm:cxn modelId="{22F0428C-D150-4EA9-9912-CF2A8902DF5D}" type="presOf" srcId="{49DDB309-A1DF-4147-8162-79AE3F15F751}" destId="{C4B7C9F9-70E6-4667-8750-41671D33036E}" srcOrd="0" destOrd="0" presId="urn:microsoft.com/office/officeart/2005/8/layout/vProcess5"/>
    <dgm:cxn modelId="{27989B8C-29CD-4C3B-94B0-9A893B8CD978}" type="presOf" srcId="{D58D009B-4579-4A19-BDE6-D3405E88D7E5}" destId="{1638B23A-E11F-422C-8715-DED0062C4222}" srcOrd="1" destOrd="0" presId="urn:microsoft.com/office/officeart/2005/8/layout/vProcess5"/>
    <dgm:cxn modelId="{D96AA09E-67F3-4F0A-9854-2E0F70D6B5C4}" srcId="{2D9758D8-9090-4532-94ED-E55F91BC77DE}" destId="{7F3CB48E-BD4D-48FB-AC96-052E70099D99}" srcOrd="0" destOrd="0" parTransId="{F5808B88-2B9D-4D17-A8A2-D3B1E7DE865F}" sibTransId="{77FEA45A-3C73-4202-AF1A-2D3E183F30F0}"/>
    <dgm:cxn modelId="{189343A8-DB01-4524-9CA4-E599A7454C02}" srcId="{2D9758D8-9090-4532-94ED-E55F91BC77DE}" destId="{03A4A397-3979-4EBA-B3F5-E1AE7A08E0DE}" srcOrd="1" destOrd="0" parTransId="{D2B6E8C4-F281-4167-8037-0EA0C4F52615}" sibTransId="{A13F5541-8BD9-4184-A45F-19B6690FF248}"/>
    <dgm:cxn modelId="{7025C3B1-320B-4658-87CF-D4B2E38F1CEB}" srcId="{2D9758D8-9090-4532-94ED-E55F91BC77DE}" destId="{D58D009B-4579-4A19-BDE6-D3405E88D7E5}" srcOrd="2" destOrd="0" parTransId="{C18554ED-53D8-42E2-8782-C265F1C0AA26}" sibTransId="{49DDB309-A1DF-4147-8162-79AE3F15F751}"/>
    <dgm:cxn modelId="{565778EE-89E3-42C1-B2A4-CD969E4C4A6E}" srcId="{2D9758D8-9090-4532-94ED-E55F91BC77DE}" destId="{58DB359E-701D-4348-8F00-9278EEA39732}" srcOrd="3" destOrd="0" parTransId="{E06227D8-F60C-4069-BB95-49C08A0A0082}" sibTransId="{B5F76E8B-5602-4781-ABA8-97FCB7456009}"/>
    <dgm:cxn modelId="{36F746D4-E49D-4792-BACA-2977CCE69E29}" type="presParOf" srcId="{52DAA937-6CF7-4423-92D1-1ABE020C9B4C}" destId="{4CB2CE5F-8F9D-40A3-B508-1C36C8726D20}" srcOrd="0" destOrd="0" presId="urn:microsoft.com/office/officeart/2005/8/layout/vProcess5"/>
    <dgm:cxn modelId="{710666C2-416F-44D3-9FE1-546657ED20B9}" type="presParOf" srcId="{52DAA937-6CF7-4423-92D1-1ABE020C9B4C}" destId="{D5B62F9A-ED03-4A45-8FB3-916A93584B27}" srcOrd="1" destOrd="0" presId="urn:microsoft.com/office/officeart/2005/8/layout/vProcess5"/>
    <dgm:cxn modelId="{663467F1-95E8-40AB-A132-0A6BC31519C0}" type="presParOf" srcId="{52DAA937-6CF7-4423-92D1-1ABE020C9B4C}" destId="{BBEEC4AF-7629-4B4D-888D-C18B4BB229CA}" srcOrd="2" destOrd="0" presId="urn:microsoft.com/office/officeart/2005/8/layout/vProcess5"/>
    <dgm:cxn modelId="{6C0E8720-232E-480A-BD30-CEEC92105864}" type="presParOf" srcId="{52DAA937-6CF7-4423-92D1-1ABE020C9B4C}" destId="{7B0920E9-12CF-4654-98A9-63EDB69BFC43}" srcOrd="3" destOrd="0" presId="urn:microsoft.com/office/officeart/2005/8/layout/vProcess5"/>
    <dgm:cxn modelId="{4E430254-5D24-44E7-B368-8E6522CEC8D8}" type="presParOf" srcId="{52DAA937-6CF7-4423-92D1-1ABE020C9B4C}" destId="{931907AB-67C1-4C73-8326-B8836209BDEB}" srcOrd="4" destOrd="0" presId="urn:microsoft.com/office/officeart/2005/8/layout/vProcess5"/>
    <dgm:cxn modelId="{0A340D8E-1D14-4D38-A3B0-EF576D494D92}" type="presParOf" srcId="{52DAA937-6CF7-4423-92D1-1ABE020C9B4C}" destId="{7ACD0C9A-E2D4-445E-8A90-BE8627C7ECE5}" srcOrd="5" destOrd="0" presId="urn:microsoft.com/office/officeart/2005/8/layout/vProcess5"/>
    <dgm:cxn modelId="{92BE5F82-EFC2-4371-A31F-B9A9A4DD0DF6}" type="presParOf" srcId="{52DAA937-6CF7-4423-92D1-1ABE020C9B4C}" destId="{697FB5EE-BDF4-42C5-BA80-9C1E59AD5FA4}" srcOrd="6" destOrd="0" presId="urn:microsoft.com/office/officeart/2005/8/layout/vProcess5"/>
    <dgm:cxn modelId="{314364C9-68EC-4D31-896A-214525369027}" type="presParOf" srcId="{52DAA937-6CF7-4423-92D1-1ABE020C9B4C}" destId="{709BA526-265A-4488-9220-B53BB56298EE}" srcOrd="7" destOrd="0" presId="urn:microsoft.com/office/officeart/2005/8/layout/vProcess5"/>
    <dgm:cxn modelId="{AC0A3C38-B033-4158-A593-4B01CF10ED69}" type="presParOf" srcId="{52DAA937-6CF7-4423-92D1-1ABE020C9B4C}" destId="{C4B7C9F9-70E6-4667-8750-41671D33036E}" srcOrd="8" destOrd="0" presId="urn:microsoft.com/office/officeart/2005/8/layout/vProcess5"/>
    <dgm:cxn modelId="{F413BD3A-70FB-442D-96A7-C4BDBFB83CCE}" type="presParOf" srcId="{52DAA937-6CF7-4423-92D1-1ABE020C9B4C}" destId="{A44EDC13-505F-4FB8-98CE-BA06B3C628C7}" srcOrd="9" destOrd="0" presId="urn:microsoft.com/office/officeart/2005/8/layout/vProcess5"/>
    <dgm:cxn modelId="{51243A3D-8DCE-4EDF-BBE7-C5D39BEBA7CF}" type="presParOf" srcId="{52DAA937-6CF7-4423-92D1-1ABE020C9B4C}" destId="{37831FE0-E121-4E1A-9058-64E38D5F2468}" srcOrd="10" destOrd="0" presId="urn:microsoft.com/office/officeart/2005/8/layout/vProcess5"/>
    <dgm:cxn modelId="{42FC8F4A-03CD-405D-B42A-7BE188BC816B}" type="presParOf" srcId="{52DAA937-6CF7-4423-92D1-1ABE020C9B4C}" destId="{7F35C4E8-AE4F-4D08-ACF0-F78E71220057}" srcOrd="11" destOrd="0" presId="urn:microsoft.com/office/officeart/2005/8/layout/vProcess5"/>
    <dgm:cxn modelId="{83F7AD81-5FA4-4F42-87BC-82BBEAB210D4}" type="presParOf" srcId="{52DAA937-6CF7-4423-92D1-1ABE020C9B4C}" destId="{1638B23A-E11F-422C-8715-DED0062C4222}" srcOrd="12" destOrd="0" presId="urn:microsoft.com/office/officeart/2005/8/layout/vProcess5"/>
    <dgm:cxn modelId="{E38B9E05-D0F4-45FE-8FE5-466FF7FF26FD}" type="presParOf" srcId="{52DAA937-6CF7-4423-92D1-1ABE020C9B4C}" destId="{8AB3E64D-4711-4124-BA52-6A7E60D9B0E8}" srcOrd="13" destOrd="0" presId="urn:microsoft.com/office/officeart/2005/8/layout/vProcess5"/>
    <dgm:cxn modelId="{8A914C33-0FA6-4858-B401-806B013D818F}" type="presParOf" srcId="{52DAA937-6CF7-4423-92D1-1ABE020C9B4C}" destId="{16AADF32-D859-4D3C-A26D-D7E2EC4733ED}"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6CD18-B9CC-4EF8-821C-CA6DFC97681D}">
      <dsp:nvSpPr>
        <dsp:cNvPr id="0" name=""/>
        <dsp:cNvSpPr/>
      </dsp:nvSpPr>
      <dsp:spPr>
        <a:xfrm>
          <a:off x="0" y="77"/>
          <a:ext cx="7520317" cy="3593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altLang="ja-JP" sz="1400" kern="1200"/>
            <a:t>OWL</a:t>
          </a:r>
          <a:r>
            <a:rPr lang="ja-JP" altLang="en-US" sz="1400" kern="1200"/>
            <a:t>に自動で登録</a:t>
          </a:r>
          <a:endParaRPr lang="de-DE" sz="1400" kern="1200"/>
        </a:p>
      </dsp:txBody>
      <dsp:txXfrm>
        <a:off x="17544" y="17621"/>
        <a:ext cx="7485229" cy="324307"/>
      </dsp:txXfrm>
    </dsp:sp>
    <dsp:sp modelId="{C24FDBF1-C9CB-4121-A4AA-D3FD8C4C7CF2}">
      <dsp:nvSpPr>
        <dsp:cNvPr id="0" name=""/>
        <dsp:cNvSpPr/>
      </dsp:nvSpPr>
      <dsp:spPr>
        <a:xfrm>
          <a:off x="0" y="359472"/>
          <a:ext cx="7520317" cy="981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77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ja-JP" altLang="en-US" sz="1400" kern="1200">
              <a:latin typeface="Meiryo UI" panose="020B0604030504040204" pitchFamily="50" charset="-128"/>
              <a:ea typeface="Meiryo UI" panose="020B0604030504040204" pitchFamily="50" charset="-128"/>
            </a:rPr>
            <a:t>大学間交換留学　（国際教育交流課所掌）</a:t>
          </a:r>
          <a:endParaRPr lang="de-DE" sz="1400" kern="1200">
            <a:latin typeface="Meiryo UI" panose="020B0604030504040204" pitchFamily="50" charset="-128"/>
            <a:ea typeface="Meiryo UI" panose="020B0604030504040204" pitchFamily="50" charset="-128"/>
          </a:endParaRPr>
        </a:p>
        <a:p>
          <a:pPr marL="114300" lvl="1" indent="-114300" algn="l" defTabSz="622300">
            <a:lnSpc>
              <a:spcPct val="90000"/>
            </a:lnSpc>
            <a:spcBef>
              <a:spcPct val="0"/>
            </a:spcBef>
            <a:spcAft>
              <a:spcPct val="20000"/>
            </a:spcAft>
            <a:buChar char="•"/>
          </a:pPr>
          <a:r>
            <a:rPr lang="ja-JP" altLang="en-US" sz="1400" kern="1200">
              <a:latin typeface="Meiryo UI" panose="020B0604030504040204" pitchFamily="50" charset="-128"/>
              <a:ea typeface="Meiryo UI" panose="020B0604030504040204" pitchFamily="50" charset="-128"/>
            </a:rPr>
            <a:t>部局間交換留学　　</a:t>
          </a:r>
          <a:r>
            <a:rPr lang="en-US" altLang="ja-JP" sz="1400" kern="1200">
              <a:latin typeface="Meiryo UI" panose="020B0604030504040204" pitchFamily="50" charset="-128"/>
              <a:ea typeface="Meiryo UI" panose="020B0604030504040204" pitchFamily="50" charset="-128"/>
            </a:rPr>
            <a:t>(</a:t>
          </a:r>
          <a:r>
            <a:rPr lang="ja-JP" altLang="en-US" sz="1400" kern="1200">
              <a:latin typeface="Meiryo UI" panose="020B0604030504040204" pitchFamily="50" charset="-128"/>
              <a:ea typeface="Meiryo UI" panose="020B0604030504040204" pitchFamily="50" charset="-128"/>
            </a:rPr>
            <a:t>工学、文学、医学、経済経営管理大学院</a:t>
          </a:r>
          <a:r>
            <a:rPr lang="en-US" altLang="ja-JP" sz="1400" kern="1200">
              <a:latin typeface="Meiryo UI" panose="020B0604030504040204" pitchFamily="50" charset="-128"/>
              <a:ea typeface="Meiryo UI" panose="020B0604030504040204" pitchFamily="50" charset="-128"/>
            </a:rPr>
            <a:t>/</a:t>
          </a:r>
          <a:r>
            <a:rPr lang="ja-JP" altLang="en-US" sz="1400" kern="1200">
              <a:latin typeface="Meiryo UI" panose="020B0604030504040204" pitchFamily="50" charset="-128"/>
              <a:ea typeface="Meiryo UI" panose="020B0604030504040204" pitchFamily="50" charset="-128"/>
            </a:rPr>
            <a:t>教育部</a:t>
          </a:r>
          <a:r>
            <a:rPr lang="en-US" altLang="ja-JP" sz="1400" kern="1200">
              <a:latin typeface="Meiryo UI" panose="020B0604030504040204" pitchFamily="50" charset="-128"/>
              <a:ea typeface="Meiryo UI" panose="020B0604030504040204" pitchFamily="50" charset="-128"/>
            </a:rPr>
            <a:t>MBA</a:t>
          </a:r>
          <a:r>
            <a:rPr lang="ja-JP" altLang="en-US" sz="1400" kern="1200">
              <a:latin typeface="Meiryo UI" panose="020B0604030504040204" pitchFamily="50" charset="-128"/>
              <a:ea typeface="Meiryo UI" panose="020B0604030504040204" pitchFamily="50" charset="-128"/>
            </a:rPr>
            <a:t>）</a:t>
          </a:r>
          <a:endParaRPr lang="de-DE" sz="1400" kern="1200">
            <a:latin typeface="Meiryo UI" panose="020B0604030504040204" pitchFamily="50" charset="-128"/>
            <a:ea typeface="Meiryo UI" panose="020B0604030504040204" pitchFamily="50" charset="-128"/>
          </a:endParaRPr>
        </a:p>
        <a:p>
          <a:pPr marL="114300" lvl="1" indent="-114300" algn="l" defTabSz="622300">
            <a:lnSpc>
              <a:spcPct val="90000"/>
            </a:lnSpc>
            <a:spcBef>
              <a:spcPct val="0"/>
            </a:spcBef>
            <a:spcAft>
              <a:spcPct val="20000"/>
            </a:spcAft>
            <a:buChar char="•"/>
          </a:pPr>
          <a:r>
            <a:rPr lang="ja-JP" altLang="en-US" sz="1400" kern="1200">
              <a:latin typeface="Meiryo UI" panose="020B0604030504040204" pitchFamily="50" charset="-128"/>
              <a:ea typeface="Meiryo UI" panose="020B0604030504040204" pitchFamily="50" charset="-128"/>
            </a:rPr>
            <a:t>短期派遣プログラム　</a:t>
          </a:r>
          <a:r>
            <a:rPr lang="en-US" altLang="ja-JP" sz="1400" kern="1200">
              <a:latin typeface="Meiryo UI" panose="020B0604030504040204" pitchFamily="50" charset="-128"/>
              <a:ea typeface="Meiryo UI" panose="020B0604030504040204" pitchFamily="50" charset="-128"/>
            </a:rPr>
            <a:t>(</a:t>
          </a:r>
          <a:r>
            <a:rPr lang="ja-JP" altLang="en-US" sz="1400" kern="1200">
              <a:latin typeface="Meiryo UI" panose="020B0604030504040204" pitchFamily="50" charset="-128"/>
              <a:ea typeface="Meiryo UI" panose="020B0604030504040204" pitchFamily="50" charset="-128"/>
            </a:rPr>
            <a:t>国際教育交流課所掌）</a:t>
          </a:r>
          <a:endParaRPr lang="de-DE" sz="1400" kern="1200">
            <a:latin typeface="Meiryo UI" panose="020B0604030504040204" pitchFamily="50" charset="-128"/>
            <a:ea typeface="Meiryo UI" panose="020B0604030504040204" pitchFamily="50" charset="-128"/>
          </a:endParaRPr>
        </a:p>
      </dsp:txBody>
      <dsp:txXfrm>
        <a:off x="0" y="359472"/>
        <a:ext cx="7520317" cy="981978"/>
      </dsp:txXfrm>
    </dsp:sp>
    <dsp:sp modelId="{2498B312-7C72-4333-B7E4-D4D37A0AEFCC}">
      <dsp:nvSpPr>
        <dsp:cNvPr id="0" name=""/>
        <dsp:cNvSpPr/>
      </dsp:nvSpPr>
      <dsp:spPr>
        <a:xfrm>
          <a:off x="0" y="1341451"/>
          <a:ext cx="7520317" cy="26386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ja-JP" altLang="en-US" sz="1400" kern="1200"/>
            <a:t>個別に申請必要</a:t>
          </a:r>
          <a:endParaRPr lang="de-DE" sz="1400" kern="1200"/>
        </a:p>
      </dsp:txBody>
      <dsp:txXfrm>
        <a:off x="12881" y="1354332"/>
        <a:ext cx="7494555" cy="238098"/>
      </dsp:txXfrm>
    </dsp:sp>
    <dsp:sp modelId="{0946619B-785D-42E2-87E7-1A1BF2D68639}">
      <dsp:nvSpPr>
        <dsp:cNvPr id="0" name=""/>
        <dsp:cNvSpPr/>
      </dsp:nvSpPr>
      <dsp:spPr>
        <a:xfrm>
          <a:off x="0" y="1605312"/>
          <a:ext cx="7520317" cy="121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770" tIns="17780" rIns="99568" bIns="17780" numCol="1" spcCol="1270" anchor="t" anchorCtr="0">
          <a:noAutofit/>
        </a:bodyPr>
        <a:lstStyle/>
        <a:p>
          <a:pPr marL="0" lvl="1" indent="0" algn="l" defTabSz="622300">
            <a:lnSpc>
              <a:spcPct val="90000"/>
            </a:lnSpc>
            <a:spcBef>
              <a:spcPct val="0"/>
            </a:spcBef>
            <a:spcAft>
              <a:spcPct val="20000"/>
            </a:spcAft>
            <a:buChar char="•"/>
          </a:pPr>
          <a:r>
            <a:rPr lang="ja-JP" altLang="en-US" sz="1400" kern="1200">
              <a:latin typeface="Meiryo UI" panose="020B0604030504040204" pitchFamily="50" charset="-128"/>
              <a:ea typeface="Meiryo UI" panose="020B0604030504040204" pitchFamily="50" charset="-128"/>
            </a:rPr>
            <a:t>部局間交換留学</a:t>
          </a:r>
          <a:r>
            <a:rPr lang="en-US" altLang="ja-JP" sz="1400" kern="1200">
              <a:latin typeface="Meiryo UI" panose="020B0604030504040204" pitchFamily="50" charset="-128"/>
              <a:ea typeface="Meiryo UI" panose="020B0604030504040204" pitchFamily="50" charset="-128"/>
            </a:rPr>
            <a:t>(</a:t>
          </a:r>
          <a:r>
            <a:rPr lang="ja-JP" altLang="en-US" sz="1400" kern="1200">
              <a:latin typeface="Meiryo UI" panose="020B0604030504040204" pitchFamily="50" charset="-128"/>
              <a:ea typeface="Meiryo UI" panose="020B0604030504040204" pitchFamily="50" charset="-128"/>
            </a:rPr>
            <a:t>上記以外の部局</a:t>
          </a:r>
          <a:r>
            <a:rPr lang="en-US" altLang="ja-JP" sz="1400" kern="1200">
              <a:latin typeface="Meiryo UI" panose="020B0604030504040204" pitchFamily="50" charset="-128"/>
              <a:ea typeface="Meiryo UI" panose="020B0604030504040204" pitchFamily="50" charset="-128"/>
            </a:rPr>
            <a:t>)</a:t>
          </a:r>
          <a:endParaRPr lang="de-DE" sz="1400" kern="1200">
            <a:latin typeface="Meiryo UI" panose="020B0604030504040204" pitchFamily="50" charset="-128"/>
            <a:ea typeface="Meiryo UI" panose="020B0604030504040204" pitchFamily="50" charset="-128"/>
          </a:endParaRPr>
        </a:p>
        <a:p>
          <a:pPr marL="0" lvl="1" indent="0" algn="l" defTabSz="622300">
            <a:lnSpc>
              <a:spcPct val="90000"/>
            </a:lnSpc>
            <a:spcBef>
              <a:spcPct val="0"/>
            </a:spcBef>
            <a:spcAft>
              <a:spcPct val="20000"/>
            </a:spcAft>
            <a:buChar char="•"/>
          </a:pPr>
          <a:r>
            <a:rPr lang="ja-JP" altLang="en-US" sz="1400" kern="1200">
              <a:latin typeface="Meiryo UI" panose="020B0604030504040204" pitchFamily="50" charset="-128"/>
              <a:ea typeface="Meiryo UI" panose="020B0604030504040204" pitchFamily="50" charset="-128"/>
            </a:rPr>
            <a:t>その他</a:t>
          </a:r>
          <a:r>
            <a:rPr lang="en-US" altLang="ja-JP" sz="1400" kern="1200">
              <a:latin typeface="Meiryo UI" panose="020B0604030504040204" pitchFamily="50" charset="-128"/>
              <a:ea typeface="Meiryo UI" panose="020B0604030504040204" pitchFamily="50" charset="-128"/>
            </a:rPr>
            <a:t>OWL</a:t>
          </a:r>
          <a:r>
            <a:rPr lang="ja-JP" altLang="en-US" sz="1400" kern="1200">
              <a:latin typeface="Meiryo UI" panose="020B0604030504040204" pitchFamily="50" charset="-128"/>
              <a:ea typeface="Meiryo UI" panose="020B0604030504040204" pitchFamily="50" charset="-128"/>
            </a:rPr>
            <a:t>認定留学プログラム　</a:t>
          </a:r>
          <a:endParaRPr lang="de-DE" sz="1400" kern="1200">
            <a:latin typeface="Meiryo UI" panose="020B0604030504040204" pitchFamily="50" charset="-128"/>
            <a:ea typeface="Meiryo UI" panose="020B0604030504040204" pitchFamily="50" charset="-128"/>
          </a:endParaRPr>
        </a:p>
        <a:p>
          <a:pPr marL="0" lvl="1" indent="0" algn="l" defTabSz="622300">
            <a:lnSpc>
              <a:spcPct val="90000"/>
            </a:lnSpc>
            <a:spcBef>
              <a:spcPct val="0"/>
            </a:spcBef>
            <a:spcAft>
              <a:spcPct val="20000"/>
            </a:spcAft>
            <a:buChar char="•"/>
          </a:pPr>
          <a:r>
            <a:rPr lang="ja-JP" altLang="en-US" sz="1400" kern="1200">
              <a:latin typeface="Meiryo UI" panose="020B0604030504040204" pitchFamily="50" charset="-128"/>
              <a:ea typeface="Meiryo UI" panose="020B0604030504040204" pitchFamily="50" charset="-128"/>
            </a:rPr>
            <a:t>国際学会・シンポジウム・イベント等現地参加</a:t>
          </a:r>
          <a:endParaRPr lang="de-DE" sz="1400" kern="1200">
            <a:latin typeface="Meiryo UI" panose="020B0604030504040204" pitchFamily="50" charset="-128"/>
            <a:ea typeface="Meiryo UI" panose="020B0604030504040204" pitchFamily="50" charset="-128"/>
          </a:endParaRPr>
        </a:p>
        <a:p>
          <a:pPr marL="0" lvl="1" indent="0" algn="l" defTabSz="622300">
            <a:lnSpc>
              <a:spcPct val="90000"/>
            </a:lnSpc>
            <a:spcBef>
              <a:spcPct val="0"/>
            </a:spcBef>
            <a:spcAft>
              <a:spcPct val="20000"/>
            </a:spcAft>
            <a:buChar char="•"/>
          </a:pPr>
          <a:r>
            <a:rPr lang="ja-JP" altLang="en-US" sz="1400" kern="1200">
              <a:latin typeface="Meiryo UI" panose="020B0604030504040204" pitchFamily="50" charset="-128"/>
              <a:ea typeface="Meiryo UI" panose="020B0604030504040204" pitchFamily="50" charset="-128"/>
            </a:rPr>
            <a:t>国際インターンシップ（</a:t>
          </a:r>
          <a:r>
            <a:rPr lang="en-US" altLang="ja-JP" sz="1400" kern="1200">
              <a:latin typeface="Meiryo UI" panose="020B0604030504040204" pitchFamily="50" charset="-128"/>
              <a:ea typeface="Meiryo UI" panose="020B0604030504040204" pitchFamily="50" charset="-128"/>
            </a:rPr>
            <a:t>UN,OECD</a:t>
          </a:r>
          <a:r>
            <a:rPr lang="ja-JP" altLang="en-US" sz="1400" kern="1200">
              <a:latin typeface="Meiryo UI" panose="020B0604030504040204" pitchFamily="50" charset="-128"/>
              <a:ea typeface="Meiryo UI" panose="020B0604030504040204" pitchFamily="50" charset="-128"/>
            </a:rPr>
            <a:t>等）</a:t>
          </a:r>
          <a:endParaRPr lang="de-DE" sz="1400" kern="1200">
            <a:latin typeface="Meiryo UI" panose="020B0604030504040204" pitchFamily="50" charset="-128"/>
            <a:ea typeface="Meiryo UI" panose="020B0604030504040204" pitchFamily="50" charset="-128"/>
          </a:endParaRPr>
        </a:p>
        <a:p>
          <a:pPr marL="0" lvl="1" indent="0" algn="l" defTabSz="622300">
            <a:lnSpc>
              <a:spcPct val="90000"/>
            </a:lnSpc>
            <a:spcBef>
              <a:spcPct val="0"/>
            </a:spcBef>
            <a:spcAft>
              <a:spcPct val="20000"/>
            </a:spcAft>
            <a:buChar char="•"/>
          </a:pPr>
          <a:r>
            <a:rPr lang="ja-JP" altLang="en-US" sz="1400" kern="1200">
              <a:latin typeface="Meiryo UI" panose="020B0604030504040204" pitchFamily="50" charset="-128"/>
              <a:ea typeface="Meiryo UI" panose="020B0604030504040204" pitchFamily="50" charset="-128"/>
            </a:rPr>
            <a:t>国際ボランタリー</a:t>
          </a:r>
          <a:endParaRPr lang="de-DE" sz="1400" kern="1200">
            <a:latin typeface="Meiryo UI" panose="020B0604030504040204" pitchFamily="50" charset="-128"/>
            <a:ea typeface="Meiryo UI" panose="020B0604030504040204" pitchFamily="50" charset="-128"/>
          </a:endParaRPr>
        </a:p>
      </dsp:txBody>
      <dsp:txXfrm>
        <a:off x="0" y="1605312"/>
        <a:ext cx="7520317" cy="1213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62F9A-ED03-4A45-8FB3-916A93584B27}">
      <dsp:nvSpPr>
        <dsp:cNvPr id="0" name=""/>
        <dsp:cNvSpPr/>
      </dsp:nvSpPr>
      <dsp:spPr>
        <a:xfrm>
          <a:off x="22573" y="11217"/>
          <a:ext cx="7352853" cy="674516"/>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altLang="en-US" sz="2300" b="1" kern="1200">
              <a:latin typeface="Garamond"/>
            </a:rPr>
            <a:t>OWL</a:t>
          </a:r>
          <a:r>
            <a:rPr kumimoji="1" lang="ja-JP" altLang="en-US" sz="2300" kern="1200">
              <a:latin typeface="Calibri Light" panose="020F0302020204030204"/>
            </a:rPr>
            <a:t>ポイントサイトへ行く</a:t>
          </a:r>
          <a:endParaRPr kumimoji="1" lang="ja-JP" altLang="en-US" sz="2300" kern="1200"/>
        </a:p>
      </dsp:txBody>
      <dsp:txXfrm>
        <a:off x="42329" y="30973"/>
        <a:ext cx="6546079" cy="635004"/>
      </dsp:txXfrm>
    </dsp:sp>
    <dsp:sp modelId="{BBEEC4AF-7629-4B4D-888D-C18B4BB229CA}">
      <dsp:nvSpPr>
        <dsp:cNvPr id="0" name=""/>
        <dsp:cNvSpPr/>
      </dsp:nvSpPr>
      <dsp:spPr>
        <a:xfrm>
          <a:off x="549076" y="768199"/>
          <a:ext cx="7352853" cy="674516"/>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altLang="en-US" sz="2300" kern="1200">
              <a:latin typeface="Meiryo UI"/>
              <a:ea typeface="Meiryo UI"/>
            </a:rPr>
            <a:t>ECS</a:t>
          </a:r>
          <a:r>
            <a:rPr kumimoji="1" lang="ja-JP" altLang="en-US" sz="2300" kern="1200">
              <a:latin typeface="Calibri Light" panose="020F0302020204030204"/>
            </a:rPr>
            <a:t>認証でログイン</a:t>
          </a:r>
          <a:endParaRPr kumimoji="1" lang="ja-JP" altLang="en-US" sz="2300" kern="1200"/>
        </a:p>
      </dsp:txBody>
      <dsp:txXfrm>
        <a:off x="568832" y="787955"/>
        <a:ext cx="6325829" cy="635004"/>
      </dsp:txXfrm>
    </dsp:sp>
    <dsp:sp modelId="{7B0920E9-12CF-4654-98A9-63EDB69BFC43}">
      <dsp:nvSpPr>
        <dsp:cNvPr id="0" name=""/>
        <dsp:cNvSpPr/>
      </dsp:nvSpPr>
      <dsp:spPr>
        <a:xfrm>
          <a:off x="1098153" y="1536398"/>
          <a:ext cx="7352853" cy="674516"/>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altLang="en-US" sz="2300" kern="1200">
              <a:latin typeface="Calibri Light" panose="020F0302020204030204"/>
            </a:rPr>
            <a:t>必要項目を記入</a:t>
          </a:r>
          <a:endParaRPr kumimoji="1" lang="ja-JP" altLang="en-US" sz="2300" kern="1200"/>
        </a:p>
      </dsp:txBody>
      <dsp:txXfrm>
        <a:off x="1117909" y="1556154"/>
        <a:ext cx="6325829" cy="635004"/>
      </dsp:txXfrm>
    </dsp:sp>
    <dsp:sp modelId="{931907AB-67C1-4C73-8326-B8836209BDEB}">
      <dsp:nvSpPr>
        <dsp:cNvPr id="0" name=""/>
        <dsp:cNvSpPr/>
      </dsp:nvSpPr>
      <dsp:spPr>
        <a:xfrm>
          <a:off x="1647230" y="2304598"/>
          <a:ext cx="7352853" cy="674516"/>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altLang="en-US" sz="2300" kern="1200">
              <a:latin typeface="Calibri Light" panose="020F0302020204030204"/>
            </a:rPr>
            <a:t>初期自己評価を完了して提出</a:t>
          </a:r>
        </a:p>
      </dsp:txBody>
      <dsp:txXfrm>
        <a:off x="1666986" y="2324354"/>
        <a:ext cx="6325829" cy="635004"/>
      </dsp:txXfrm>
    </dsp:sp>
    <dsp:sp modelId="{7ACD0C9A-E2D4-445E-8A90-BE8627C7ECE5}">
      <dsp:nvSpPr>
        <dsp:cNvPr id="0" name=""/>
        <dsp:cNvSpPr/>
      </dsp:nvSpPr>
      <dsp:spPr>
        <a:xfrm>
          <a:off x="2196307" y="3072797"/>
          <a:ext cx="7352853" cy="674516"/>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altLang="en-US" sz="2300" kern="1200">
              <a:latin typeface="Calibri Light" panose="020F0302020204030204"/>
            </a:rPr>
            <a:t>おめでとう、あなたは未来の国際リーダー！</a:t>
          </a:r>
        </a:p>
      </dsp:txBody>
      <dsp:txXfrm>
        <a:off x="2216063" y="3092553"/>
        <a:ext cx="6325829" cy="635004"/>
      </dsp:txXfrm>
    </dsp:sp>
    <dsp:sp modelId="{697FB5EE-BDF4-42C5-BA80-9C1E59AD5FA4}">
      <dsp:nvSpPr>
        <dsp:cNvPr id="0" name=""/>
        <dsp:cNvSpPr/>
      </dsp:nvSpPr>
      <dsp:spPr>
        <a:xfrm>
          <a:off x="6914418" y="492771"/>
          <a:ext cx="438435" cy="43843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kumimoji="1" lang="ja-JP" altLang="en-US" sz="900" kern="1200"/>
        </a:p>
      </dsp:txBody>
      <dsp:txXfrm>
        <a:off x="7013066" y="492771"/>
        <a:ext cx="241139" cy="329922"/>
      </dsp:txXfrm>
    </dsp:sp>
    <dsp:sp modelId="{709BA526-265A-4488-9220-B53BB56298EE}">
      <dsp:nvSpPr>
        <dsp:cNvPr id="0" name=""/>
        <dsp:cNvSpPr/>
      </dsp:nvSpPr>
      <dsp:spPr>
        <a:xfrm>
          <a:off x="7463494" y="1260971"/>
          <a:ext cx="438435" cy="43843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kumimoji="1" lang="ja-JP" altLang="en-US" sz="900" kern="1200"/>
        </a:p>
      </dsp:txBody>
      <dsp:txXfrm>
        <a:off x="7562142" y="1260971"/>
        <a:ext cx="241139" cy="329922"/>
      </dsp:txXfrm>
    </dsp:sp>
    <dsp:sp modelId="{C4B7C9F9-70E6-4667-8750-41671D33036E}">
      <dsp:nvSpPr>
        <dsp:cNvPr id="0" name=""/>
        <dsp:cNvSpPr/>
      </dsp:nvSpPr>
      <dsp:spPr>
        <a:xfrm>
          <a:off x="8012571" y="2017928"/>
          <a:ext cx="438435" cy="43843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kumimoji="1" lang="ja-JP" altLang="en-US" sz="900" kern="1200"/>
        </a:p>
      </dsp:txBody>
      <dsp:txXfrm>
        <a:off x="8111219" y="2017928"/>
        <a:ext cx="241139" cy="329922"/>
      </dsp:txXfrm>
    </dsp:sp>
    <dsp:sp modelId="{A44EDC13-505F-4FB8-98CE-BA06B3C628C7}">
      <dsp:nvSpPr>
        <dsp:cNvPr id="0" name=""/>
        <dsp:cNvSpPr/>
      </dsp:nvSpPr>
      <dsp:spPr>
        <a:xfrm>
          <a:off x="8561648" y="2793622"/>
          <a:ext cx="438435" cy="43843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kumimoji="1" lang="ja-JP" altLang="en-US" sz="900" kern="1200"/>
        </a:p>
      </dsp:txBody>
      <dsp:txXfrm>
        <a:off x="8660296" y="2793622"/>
        <a:ext cx="241139" cy="3299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C508D-26D2-49D0-BFD0-F9FF6C0E7410}" type="datetimeFigureOut">
              <a:t>2023/4/23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CB532-0BA0-4C39-B02A-1847D9340322}" type="slidenum">
              <a:t>‹#›</a:t>
            </a:fld>
            <a:endParaRPr kumimoji="1" lang="ja-JP" altLang="en-US"/>
          </a:p>
        </p:txBody>
      </p:sp>
    </p:spTree>
    <p:extLst>
      <p:ext uri="{BB962C8B-B14F-4D97-AF65-F5344CB8AC3E}">
        <p14:creationId xmlns:p14="http://schemas.microsoft.com/office/powerpoint/2010/main" val="29915557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endParaRPr kumimoji="1" lang="de-DE"/>
          </a:p>
        </p:txBody>
      </p:sp>
      <p:sp>
        <p:nvSpPr>
          <p:cNvPr id="4" name="スライド番号プレースホルダー 3"/>
          <p:cNvSpPr>
            <a:spLocks noGrp="1"/>
          </p:cNvSpPr>
          <p:nvPr>
            <p:ph type="sldNum" sz="quarter" idx="10"/>
          </p:nvPr>
        </p:nvSpPr>
        <p:spPr/>
        <p:txBody>
          <a:bodyPr/>
          <a:lstStyle/>
          <a:p>
            <a:fld id="{95054FF5-9A44-4931-92E6-542D5D4C105C}" type="slidenum">
              <a:rPr kumimoji="1" lang="de-DE" smtClean="0"/>
              <a:t>6</a:t>
            </a:fld>
            <a:endParaRPr kumimoji="1" lang="de-DE"/>
          </a:p>
        </p:txBody>
      </p:sp>
    </p:spTree>
    <p:extLst>
      <p:ext uri="{BB962C8B-B14F-4D97-AF65-F5344CB8AC3E}">
        <p14:creationId xmlns:p14="http://schemas.microsoft.com/office/powerpoint/2010/main" val="103644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2023/4/23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4910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2023/4/23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7574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2023/4/23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50866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AD4CD73B-536B-4378-ADD7-9D0C75A5C9DE}" type="datetimeFigureOut">
              <a:rPr lang="de-DE" smtClean="0"/>
              <a:t>23.04.2023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955C3D-B396-417A-A242-C8E1BF249CDA}" type="slidenum">
              <a:rPr lang="de-DE" smtClean="0"/>
              <a:t>‹#›</a:t>
            </a:fld>
            <a:endParaRPr lang="de-DE"/>
          </a:p>
        </p:txBody>
      </p:sp>
    </p:spTree>
    <p:extLst>
      <p:ext uri="{BB962C8B-B14F-4D97-AF65-F5344CB8AC3E}">
        <p14:creationId xmlns:p14="http://schemas.microsoft.com/office/powerpoint/2010/main" val="407601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D4CD73B-536B-4378-ADD7-9D0C75A5C9DE}" type="datetimeFigureOut">
              <a:rPr lang="de-DE" smtClean="0"/>
              <a:t>23.04.2023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955C3D-B396-417A-A242-C8E1BF249CDA}" type="slidenum">
              <a:rPr lang="de-DE" smtClean="0"/>
              <a:t>‹#›</a:t>
            </a:fld>
            <a:endParaRPr lang="de-DE"/>
          </a:p>
        </p:txBody>
      </p:sp>
    </p:spTree>
    <p:extLst>
      <p:ext uri="{BB962C8B-B14F-4D97-AF65-F5344CB8AC3E}">
        <p14:creationId xmlns:p14="http://schemas.microsoft.com/office/powerpoint/2010/main" val="308338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4CD73B-536B-4378-ADD7-9D0C75A5C9DE}" type="datetimeFigureOut">
              <a:rPr lang="de-DE" smtClean="0"/>
              <a:t>23.04.2023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955C3D-B396-417A-A242-C8E1BF249CDA}" type="slidenum">
              <a:rPr lang="de-DE" smtClean="0"/>
              <a:t>‹#›</a:t>
            </a:fld>
            <a:endParaRPr lang="de-DE"/>
          </a:p>
        </p:txBody>
      </p:sp>
    </p:spTree>
    <p:extLst>
      <p:ext uri="{BB962C8B-B14F-4D97-AF65-F5344CB8AC3E}">
        <p14:creationId xmlns:p14="http://schemas.microsoft.com/office/powerpoint/2010/main" val="352789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AD4CD73B-536B-4378-ADD7-9D0C75A5C9DE}" type="datetimeFigureOut">
              <a:rPr lang="de-DE" smtClean="0"/>
              <a:t>23.04.2023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955C3D-B396-417A-A242-C8E1BF249CDA}" type="slidenum">
              <a:rPr lang="de-DE" smtClean="0"/>
              <a:t>‹#›</a:t>
            </a:fld>
            <a:endParaRPr lang="de-DE"/>
          </a:p>
        </p:txBody>
      </p:sp>
    </p:spTree>
    <p:extLst>
      <p:ext uri="{BB962C8B-B14F-4D97-AF65-F5344CB8AC3E}">
        <p14:creationId xmlns:p14="http://schemas.microsoft.com/office/powerpoint/2010/main" val="590859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D4CD73B-536B-4378-ADD7-9D0C75A5C9DE}" type="datetimeFigureOut">
              <a:rPr lang="de-DE" smtClean="0"/>
              <a:t>23.04.2023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C955C3D-B396-417A-A242-C8E1BF249CDA}" type="slidenum">
              <a:rPr lang="de-DE" smtClean="0"/>
              <a:t>‹#›</a:t>
            </a:fld>
            <a:endParaRPr lang="de-DE"/>
          </a:p>
        </p:txBody>
      </p:sp>
    </p:spTree>
    <p:extLst>
      <p:ext uri="{BB962C8B-B14F-4D97-AF65-F5344CB8AC3E}">
        <p14:creationId xmlns:p14="http://schemas.microsoft.com/office/powerpoint/2010/main" val="267450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AD4CD73B-536B-4378-ADD7-9D0C75A5C9DE}" type="datetimeFigureOut">
              <a:rPr lang="de-DE" smtClean="0"/>
              <a:t>23.04.2023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C955C3D-B396-417A-A242-C8E1BF249CDA}" type="slidenum">
              <a:rPr lang="de-DE" smtClean="0"/>
              <a:t>‹#›</a:t>
            </a:fld>
            <a:endParaRPr lang="de-DE"/>
          </a:p>
        </p:txBody>
      </p:sp>
    </p:spTree>
    <p:extLst>
      <p:ext uri="{BB962C8B-B14F-4D97-AF65-F5344CB8AC3E}">
        <p14:creationId xmlns:p14="http://schemas.microsoft.com/office/powerpoint/2010/main" val="98122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CD73B-536B-4378-ADD7-9D0C75A5C9DE}" type="datetimeFigureOut">
              <a:rPr lang="de-DE" smtClean="0"/>
              <a:t>23.04.2023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C955C3D-B396-417A-A242-C8E1BF249CDA}" type="slidenum">
              <a:rPr lang="de-DE" smtClean="0"/>
              <a:t>‹#›</a:t>
            </a:fld>
            <a:endParaRPr lang="de-DE"/>
          </a:p>
        </p:txBody>
      </p:sp>
    </p:spTree>
    <p:extLst>
      <p:ext uri="{BB962C8B-B14F-4D97-AF65-F5344CB8AC3E}">
        <p14:creationId xmlns:p14="http://schemas.microsoft.com/office/powerpoint/2010/main" val="990829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4CD73B-536B-4378-ADD7-9D0C75A5C9DE}" type="datetimeFigureOut">
              <a:rPr lang="de-DE" smtClean="0"/>
              <a:t>23.04.2023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955C3D-B396-417A-A242-C8E1BF249CDA}" type="slidenum">
              <a:rPr lang="de-DE" smtClean="0"/>
              <a:t>‹#›</a:t>
            </a:fld>
            <a:endParaRPr lang="de-DE"/>
          </a:p>
        </p:txBody>
      </p:sp>
    </p:spTree>
    <p:extLst>
      <p:ext uri="{BB962C8B-B14F-4D97-AF65-F5344CB8AC3E}">
        <p14:creationId xmlns:p14="http://schemas.microsoft.com/office/powerpoint/2010/main" val="165573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2023/4/23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0515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4CD73B-536B-4378-ADD7-9D0C75A5C9DE}" type="datetimeFigureOut">
              <a:rPr lang="de-DE" smtClean="0"/>
              <a:t>23.04.2023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955C3D-B396-417A-A242-C8E1BF249CDA}" type="slidenum">
              <a:rPr lang="de-DE" smtClean="0"/>
              <a:t>‹#›</a:t>
            </a:fld>
            <a:endParaRPr lang="de-DE"/>
          </a:p>
        </p:txBody>
      </p:sp>
    </p:spTree>
    <p:extLst>
      <p:ext uri="{BB962C8B-B14F-4D97-AF65-F5344CB8AC3E}">
        <p14:creationId xmlns:p14="http://schemas.microsoft.com/office/powerpoint/2010/main" val="279324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D4CD73B-536B-4378-ADD7-9D0C75A5C9DE}" type="datetimeFigureOut">
              <a:rPr lang="de-DE" smtClean="0"/>
              <a:t>23.04.2023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955C3D-B396-417A-A242-C8E1BF249CDA}" type="slidenum">
              <a:rPr lang="de-DE" smtClean="0"/>
              <a:t>‹#›</a:t>
            </a:fld>
            <a:endParaRPr lang="de-DE"/>
          </a:p>
        </p:txBody>
      </p:sp>
    </p:spTree>
    <p:extLst>
      <p:ext uri="{BB962C8B-B14F-4D97-AF65-F5344CB8AC3E}">
        <p14:creationId xmlns:p14="http://schemas.microsoft.com/office/powerpoint/2010/main" val="1533366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D4CD73B-536B-4378-ADD7-9D0C75A5C9DE}" type="datetimeFigureOut">
              <a:rPr lang="de-DE" smtClean="0"/>
              <a:t>23.04.2023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955C3D-B396-417A-A242-C8E1BF249CDA}" type="slidenum">
              <a:rPr lang="de-DE" smtClean="0"/>
              <a:t>‹#›</a:t>
            </a:fld>
            <a:endParaRPr lang="de-DE"/>
          </a:p>
        </p:txBody>
      </p:sp>
    </p:spTree>
    <p:extLst>
      <p:ext uri="{BB962C8B-B14F-4D97-AF65-F5344CB8AC3E}">
        <p14:creationId xmlns:p14="http://schemas.microsoft.com/office/powerpoint/2010/main" val="64427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2023/4/23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08390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2023/4/23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540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2023/4/23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978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2023/4/23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958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2023/4/23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28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2023/4/23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884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2023/4/23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893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A643-9BB0-4E02-80B2-2C0A5E5D738E}" type="datetimeFigureOut">
              <a:rPr kumimoji="1" lang="ja-JP" altLang="en-US" smtClean="0"/>
              <a:t>2023/4/23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0728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CD73B-536B-4378-ADD7-9D0C75A5C9DE}" type="datetimeFigureOut">
              <a:rPr lang="de-DE" smtClean="0"/>
              <a:t>23.04.2023</a:t>
            </a:fld>
            <a:endParaRPr lang="de-DE"/>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55C3D-B396-417A-A242-C8E1BF249CDA}" type="slidenum">
              <a:rPr lang="de-DE" smtClean="0"/>
              <a:t>‹#›</a:t>
            </a:fld>
            <a:endParaRPr lang="de-DE"/>
          </a:p>
        </p:txBody>
      </p:sp>
    </p:spTree>
    <p:extLst>
      <p:ext uri="{BB962C8B-B14F-4D97-AF65-F5344CB8AC3E}">
        <p14:creationId xmlns:p14="http://schemas.microsoft.com/office/powerpoint/2010/main" val="1319796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8" rtl="0" eaLnBrk="1" latinLnBrk="0" hangingPunct="1">
        <a:defRPr kumimoji="1" sz="1800" kern="1200">
          <a:solidFill>
            <a:schemeClr val="tx1"/>
          </a:solidFill>
          <a:latin typeface="+mn-lt"/>
          <a:ea typeface="+mn-ea"/>
          <a:cs typeface="+mn-cs"/>
        </a:defRPr>
      </a:lvl1pPr>
      <a:lvl2pPr marL="457189" algn="l" defTabSz="914378" rtl="0" eaLnBrk="1" latinLnBrk="0" hangingPunct="1">
        <a:defRPr kumimoji="1" sz="1800" kern="1200">
          <a:solidFill>
            <a:schemeClr val="tx1"/>
          </a:solidFill>
          <a:latin typeface="+mn-lt"/>
          <a:ea typeface="+mn-ea"/>
          <a:cs typeface="+mn-cs"/>
        </a:defRPr>
      </a:lvl2pPr>
      <a:lvl3pPr marL="914378" algn="l" defTabSz="914378" rtl="0" eaLnBrk="1" latinLnBrk="0" hangingPunct="1">
        <a:defRPr kumimoji="1" sz="1800" kern="1200">
          <a:solidFill>
            <a:schemeClr val="tx1"/>
          </a:solidFill>
          <a:latin typeface="+mn-lt"/>
          <a:ea typeface="+mn-ea"/>
          <a:cs typeface="+mn-cs"/>
        </a:defRPr>
      </a:lvl3pPr>
      <a:lvl4pPr marL="1371566" algn="l" defTabSz="914378" rtl="0" eaLnBrk="1" latinLnBrk="0" hangingPunct="1">
        <a:defRPr kumimoji="1" sz="1800" kern="1200">
          <a:solidFill>
            <a:schemeClr val="tx1"/>
          </a:solidFill>
          <a:latin typeface="+mn-lt"/>
          <a:ea typeface="+mn-ea"/>
          <a:cs typeface="+mn-cs"/>
        </a:defRPr>
      </a:lvl4pPr>
      <a:lvl5pPr marL="1828754" algn="l" defTabSz="914378" rtl="0" eaLnBrk="1" latinLnBrk="0" hangingPunct="1">
        <a:defRPr kumimoji="1" sz="1800" kern="1200">
          <a:solidFill>
            <a:schemeClr val="tx1"/>
          </a:solidFill>
          <a:latin typeface="+mn-lt"/>
          <a:ea typeface="+mn-ea"/>
          <a:cs typeface="+mn-cs"/>
        </a:defRPr>
      </a:lvl5pPr>
      <a:lvl6pPr marL="2285943" algn="l" defTabSz="914378" rtl="0" eaLnBrk="1" latinLnBrk="0" hangingPunct="1">
        <a:defRPr kumimoji="1" sz="1800" kern="1200">
          <a:solidFill>
            <a:schemeClr val="tx1"/>
          </a:solidFill>
          <a:latin typeface="+mn-lt"/>
          <a:ea typeface="+mn-ea"/>
          <a:cs typeface="+mn-cs"/>
        </a:defRPr>
      </a:lvl6pPr>
      <a:lvl7pPr marL="2743132" algn="l" defTabSz="914378" rtl="0" eaLnBrk="1" latinLnBrk="0" hangingPunct="1">
        <a:defRPr kumimoji="1" sz="1800" kern="1200">
          <a:solidFill>
            <a:schemeClr val="tx1"/>
          </a:solidFill>
          <a:latin typeface="+mn-lt"/>
          <a:ea typeface="+mn-ea"/>
          <a:cs typeface="+mn-cs"/>
        </a:defRPr>
      </a:lvl7pPr>
      <a:lvl8pPr marL="3200320" algn="l" defTabSz="914378" rtl="0" eaLnBrk="1" latinLnBrk="0" hangingPunct="1">
        <a:defRPr kumimoji="1" sz="1800" kern="1200">
          <a:solidFill>
            <a:schemeClr val="tx1"/>
          </a:solidFill>
          <a:latin typeface="+mn-lt"/>
          <a:ea typeface="+mn-ea"/>
          <a:cs typeface="+mn-cs"/>
        </a:defRPr>
      </a:lvl8pPr>
      <a:lvl9pPr marL="3657509" algn="l" defTabSz="9143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in.ee/zOF3l0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microsoft.com/office/2018/10/relationships/comments" Target="../comments/modernComment_10A_1A9790A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0.jpeg"/><Relationship Id="rId4" Type="http://schemas.openxmlformats.org/officeDocument/2006/relationships/diagramData" Target="../diagrams/data2.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D_B2CB58C9.xml"/><Relationship Id="rId1" Type="http://schemas.openxmlformats.org/officeDocument/2006/relationships/slideLayout" Target="../slideLayouts/slideLayout2.xml"/><Relationship Id="rId5" Type="http://schemas.openxmlformats.org/officeDocument/2006/relationships/hyperlink" Target="https://sites.google.com/kyoto-u.ac.jp/owl/home"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p:cNvSpPr>
            <a:spLocks noGrp="1"/>
          </p:cNvSpPr>
          <p:nvPr>
            <p:ph type="ctrTitle"/>
          </p:nvPr>
        </p:nvSpPr>
        <p:spPr>
          <a:xfrm>
            <a:off x="1314824" y="735106"/>
            <a:ext cx="10053763" cy="2928470"/>
          </a:xfrm>
        </p:spPr>
        <p:txBody>
          <a:bodyPr anchor="b">
            <a:normAutofit/>
          </a:bodyPr>
          <a:lstStyle/>
          <a:p>
            <a:pPr algn="l"/>
            <a:r>
              <a:rPr lang="en-US" altLang="ja-JP" sz="4800">
                <a:solidFill>
                  <a:srgbClr val="FFFFFF"/>
                </a:solidFill>
                <a:latin typeface="Arial"/>
                <a:ea typeface="+mj-lt"/>
                <a:cs typeface="+mj-lt"/>
              </a:rPr>
              <a:t>ILAS</a:t>
            </a:r>
            <a:br>
              <a:rPr lang="en-US" altLang="ja-JP" sz="4800">
                <a:latin typeface="Arial"/>
                <a:ea typeface="+mj-lt"/>
                <a:cs typeface="+mj-lt"/>
              </a:rPr>
            </a:br>
            <a:r>
              <a:rPr lang="ja-JP" sz="4800">
                <a:solidFill>
                  <a:srgbClr val="FFFFFF"/>
                </a:solidFill>
                <a:ea typeface="+mj-lt"/>
                <a:cs typeface="+mj-lt"/>
              </a:rPr>
              <a:t>国際リーダーシップ強化プログラム</a:t>
            </a:r>
            <a:br>
              <a:rPr lang="ja-JP" sz="4800">
                <a:ea typeface="+mj-lt"/>
                <a:cs typeface="+mj-lt"/>
              </a:rPr>
            </a:br>
            <a:r>
              <a:rPr lang="ja-JP" sz="4800">
                <a:solidFill>
                  <a:srgbClr val="FFFFFF"/>
                </a:solidFill>
                <a:ea typeface="+mj-lt"/>
                <a:cs typeface="+mj-lt"/>
              </a:rPr>
              <a:t> </a:t>
            </a:r>
            <a:r>
              <a:rPr lang="ja-JP" b="1">
                <a:solidFill>
                  <a:srgbClr val="C00000"/>
                </a:solidFill>
                <a:latin typeface="Garamond"/>
                <a:ea typeface="+mj-lt"/>
                <a:cs typeface="+mj-lt"/>
              </a:rPr>
              <a:t>OWL</a:t>
            </a:r>
            <a:r>
              <a:rPr lang="ja-JP" sz="4800">
                <a:solidFill>
                  <a:srgbClr val="FFFFFF"/>
                </a:solidFill>
                <a:ea typeface="+mj-lt"/>
                <a:cs typeface="+mj-lt"/>
              </a:rPr>
              <a:t> へようこそ</a:t>
            </a:r>
            <a:endParaRPr lang="ja-JP" sz="4800">
              <a:solidFill>
                <a:srgbClr val="FFFFFF"/>
              </a:solidFill>
              <a:ea typeface="ＭＳ Ｐゴシック"/>
              <a:cs typeface="Calibri Light"/>
            </a:endParaRPr>
          </a:p>
        </p:txBody>
      </p:sp>
      <p:sp>
        <p:nvSpPr>
          <p:cNvPr id="3" name="サブタイトル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endParaRPr kumimoji="1" lang="ja-JP" altLang="en-US"/>
          </a:p>
          <a:p>
            <a:pPr algn="r"/>
            <a:r>
              <a:rPr lang="ja-JP" altLang="en-US">
                <a:ea typeface="ＭＳ Ｐゴシック"/>
                <a:cs typeface="Calibri"/>
              </a:rPr>
              <a:t>202</a:t>
            </a:r>
            <a:r>
              <a:rPr lang="en-US" altLang="ja-JP">
                <a:ea typeface="ＭＳ Ｐゴシック"/>
                <a:cs typeface="Calibri"/>
              </a:rPr>
              <a:t>3</a:t>
            </a:r>
            <a:r>
              <a:rPr lang="ja-JP" altLang="en-US" err="1">
                <a:ea typeface="ＭＳ Ｐゴシック"/>
                <a:cs typeface="Calibri"/>
              </a:rPr>
              <a:t>.</a:t>
            </a:r>
            <a:r>
              <a:rPr lang="ja-JP" altLang="en-US">
                <a:ea typeface="ＭＳ Ｐゴシック"/>
                <a:cs typeface="Calibri"/>
              </a:rPr>
              <a:t>04.2</a:t>
            </a:r>
            <a:r>
              <a:rPr lang="en-US" altLang="ja-JP">
                <a:ea typeface="ＭＳ Ｐゴシック"/>
                <a:cs typeface="Calibri"/>
              </a:rPr>
              <a:t>4</a:t>
            </a:r>
            <a:endParaRPr lang="ja-JP" altLang="en-US">
              <a:ea typeface="ＭＳ Ｐゴシック"/>
              <a:cs typeface="Calibri"/>
            </a:endParaRPr>
          </a:p>
        </p:txBody>
      </p:sp>
      <p:pic>
        <p:nvPicPr>
          <p:cNvPr id="4" name="図 4" descr="テキスト&#10;&#10;説明は自動で生成されたものです">
            <a:extLst>
              <a:ext uri="{FF2B5EF4-FFF2-40B4-BE49-F238E27FC236}">
                <a16:creationId xmlns:a16="http://schemas.microsoft.com/office/drawing/2014/main" id="{1D4187D3-AA4E-74B1-42EB-7B34E21925A3}"/>
              </a:ext>
            </a:extLst>
          </p:cNvPr>
          <p:cNvPicPr>
            <a:picLocks noChangeAspect="1"/>
          </p:cNvPicPr>
          <p:nvPr/>
        </p:nvPicPr>
        <p:blipFill>
          <a:blip r:embed="rId2"/>
          <a:stretch>
            <a:fillRect/>
          </a:stretch>
        </p:blipFill>
        <p:spPr>
          <a:xfrm>
            <a:off x="616116" y="4669668"/>
            <a:ext cx="1190625" cy="1724025"/>
          </a:xfrm>
          <a:prstGeom prst="rect">
            <a:avLst/>
          </a:prstGeom>
        </p:spPr>
      </p:pic>
    </p:spTree>
    <p:extLst>
      <p:ext uri="{BB962C8B-B14F-4D97-AF65-F5344CB8AC3E}">
        <p14:creationId xmlns:p14="http://schemas.microsoft.com/office/powerpoint/2010/main" val="21283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55C8229-458B-483E-A9DE-AAAD8EEFE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D0AED3C-9941-44F2-8730-4D6DAD4E0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7D379B-0842-4203-A23B-FABED51E1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156A619-6A6B-FFDD-F2DC-B4BC251CCC45}"/>
              </a:ext>
            </a:extLst>
          </p:cNvPr>
          <p:cNvSpPr>
            <a:spLocks noGrp="1"/>
          </p:cNvSpPr>
          <p:nvPr>
            <p:ph type="title"/>
          </p:nvPr>
        </p:nvSpPr>
        <p:spPr>
          <a:xfrm>
            <a:off x="75929" y="1391866"/>
            <a:ext cx="4023738" cy="1371475"/>
          </a:xfrm>
        </p:spPr>
        <p:txBody>
          <a:bodyPr vert="horz" lIns="91440" tIns="45720" rIns="91440" bIns="45720" rtlCol="0" anchor="b">
            <a:normAutofit/>
          </a:bodyPr>
          <a:lstStyle/>
          <a:p>
            <a:r>
              <a:rPr lang="en-US" altLang="ja-JP" b="1">
                <a:solidFill>
                  <a:srgbClr val="C00000"/>
                </a:solidFill>
                <a:latin typeface="Garamond"/>
                <a:ea typeface="Meiryo UI"/>
              </a:rPr>
              <a:t>OWL</a:t>
            </a:r>
            <a:r>
              <a:rPr lang="ja-JP" altLang="en-US" sz="4000">
                <a:solidFill>
                  <a:schemeClr val="accent5">
                    <a:lumMod val="50000"/>
                  </a:schemeClr>
                </a:solidFill>
                <a:latin typeface="Meiryo UI"/>
                <a:ea typeface="Meiryo UI"/>
              </a:rPr>
              <a:t>認定証は</a:t>
            </a:r>
            <a:br>
              <a:rPr lang="ja-JP" altLang="en-US" sz="4000">
                <a:latin typeface="Meiryo UI" panose="020B0604030504040204" pitchFamily="50" charset="-128"/>
                <a:ea typeface="Meiryo UI" panose="020B0604030504040204" pitchFamily="50" charset="-128"/>
              </a:rPr>
            </a:br>
            <a:r>
              <a:rPr lang="ja-JP" altLang="en-US" sz="4000">
                <a:solidFill>
                  <a:schemeClr val="accent5">
                    <a:lumMod val="50000"/>
                  </a:schemeClr>
                </a:solidFill>
                <a:latin typeface="Meiryo UI"/>
                <a:ea typeface="Meiryo UI"/>
              </a:rPr>
              <a:t>どんなの？</a:t>
            </a:r>
            <a:endParaRPr lang="ja-JP" altLang="en-US" sz="4000">
              <a:solidFill>
                <a:schemeClr val="accent5">
                  <a:lumMod val="50000"/>
                </a:schemeClr>
              </a:solidFill>
              <a:latin typeface="Meiryo UI"/>
              <a:ea typeface="Meiryo UI"/>
              <a:cs typeface="Calibri Light"/>
            </a:endParaRPr>
          </a:p>
        </p:txBody>
      </p:sp>
      <p:sp>
        <p:nvSpPr>
          <p:cNvPr id="27" name="Rectangle 26">
            <a:extLst>
              <a:ext uri="{FF2B5EF4-FFF2-40B4-BE49-F238E27FC236}">
                <a16:creationId xmlns:a16="http://schemas.microsoft.com/office/drawing/2014/main" id="{EBD1E24A-BF09-4A6C-AAD2-AE3FCA215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9964" y="-1550"/>
            <a:ext cx="3051858" cy="7191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6" name="図 6" descr="テキスト&#10;&#10;説明は自動で生成されたものです">
            <a:extLst>
              <a:ext uri="{FF2B5EF4-FFF2-40B4-BE49-F238E27FC236}">
                <a16:creationId xmlns:a16="http://schemas.microsoft.com/office/drawing/2014/main" id="{FA89D839-D38B-FE36-172A-8A603EE8B2D1}"/>
              </a:ext>
            </a:extLst>
          </p:cNvPr>
          <p:cNvPicPr>
            <a:picLocks noChangeAspect="1"/>
          </p:cNvPicPr>
          <p:nvPr/>
        </p:nvPicPr>
        <p:blipFill>
          <a:blip r:embed="rId2"/>
          <a:stretch>
            <a:fillRect/>
          </a:stretch>
        </p:blipFill>
        <p:spPr>
          <a:xfrm>
            <a:off x="3864588" y="777314"/>
            <a:ext cx="3712743" cy="538078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5" name="図 5" descr="テーブル&#10;&#10;説明は自動で生成されたものです">
            <a:extLst>
              <a:ext uri="{FF2B5EF4-FFF2-40B4-BE49-F238E27FC236}">
                <a16:creationId xmlns:a16="http://schemas.microsoft.com/office/drawing/2014/main" id="{4D3EA7B0-CB36-D709-8787-42DCCC164AD9}"/>
              </a:ext>
            </a:extLst>
          </p:cNvPr>
          <p:cNvPicPr>
            <a:picLocks noChangeAspect="1"/>
          </p:cNvPicPr>
          <p:nvPr/>
        </p:nvPicPr>
        <p:blipFill>
          <a:blip r:embed="rId3"/>
          <a:stretch>
            <a:fillRect/>
          </a:stretch>
        </p:blipFill>
        <p:spPr>
          <a:xfrm>
            <a:off x="7593473" y="744267"/>
            <a:ext cx="3712741" cy="539175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cxnSp>
        <p:nvCxnSpPr>
          <p:cNvPr id="29" name="Straight Connector 28">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 name="図 8" descr="テキスト&#10;&#10;説明は自動で生成されたものです">
            <a:extLst>
              <a:ext uri="{FF2B5EF4-FFF2-40B4-BE49-F238E27FC236}">
                <a16:creationId xmlns:a16="http://schemas.microsoft.com/office/drawing/2014/main" id="{D1793993-E6CD-FEA7-1783-0F4E34C7B5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878" y="210804"/>
            <a:ext cx="757727" cy="1103646"/>
          </a:xfrm>
          <a:prstGeom prst="rect">
            <a:avLst/>
          </a:prstGeom>
        </p:spPr>
      </p:pic>
    </p:spTree>
    <p:extLst>
      <p:ext uri="{BB962C8B-B14F-4D97-AF65-F5344CB8AC3E}">
        <p14:creationId xmlns:p14="http://schemas.microsoft.com/office/powerpoint/2010/main" val="111780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タイトル 1">
            <a:extLst>
              <a:ext uri="{FF2B5EF4-FFF2-40B4-BE49-F238E27FC236}">
                <a16:creationId xmlns:a16="http://schemas.microsoft.com/office/drawing/2014/main" id="{04F67290-E3E1-B691-93E3-1574DEC3C03C}"/>
              </a:ext>
            </a:extLst>
          </p:cNvPr>
          <p:cNvSpPr>
            <a:spLocks noGrp="1"/>
          </p:cNvSpPr>
          <p:nvPr>
            <p:ph type="title"/>
          </p:nvPr>
        </p:nvSpPr>
        <p:spPr>
          <a:xfrm>
            <a:off x="1749081" y="800392"/>
            <a:ext cx="9483647" cy="1212102"/>
          </a:xfrm>
        </p:spPr>
        <p:txBody>
          <a:bodyPr vert="horz" lIns="91440" tIns="45720" rIns="91440" bIns="45720" rtlCol="0" anchor="ctr">
            <a:noAutofit/>
          </a:bodyPr>
          <a:lstStyle/>
          <a:p>
            <a:r>
              <a:rPr lang="ja-JP" altLang="en-US" sz="3200">
                <a:solidFill>
                  <a:srgbClr val="FFFFFF"/>
                </a:solidFill>
                <a:ea typeface="+mj-lt"/>
                <a:cs typeface="+mj-lt"/>
              </a:rPr>
              <a:t>便利な機能１：いつでも状況を把握！　　</a:t>
            </a:r>
            <a:br>
              <a:rPr lang="ja-JP" altLang="en-US" sz="3200">
                <a:ea typeface="+mj-lt"/>
                <a:cs typeface="+mj-lt"/>
              </a:rPr>
            </a:br>
            <a:br>
              <a:rPr lang="ja-JP" altLang="en-US" sz="2800">
                <a:ea typeface="+mj-lt"/>
                <a:cs typeface="+mj-lt"/>
              </a:rPr>
            </a:br>
            <a:r>
              <a:rPr lang="ja-JP" altLang="en-US" sz="3200">
                <a:solidFill>
                  <a:srgbClr val="FFFFFF"/>
                </a:solidFill>
                <a:ea typeface="+mj-lt"/>
                <a:cs typeface="+mj-lt"/>
              </a:rPr>
              <a:t>履歴ダウンロードボタン</a:t>
            </a:r>
            <a:endParaRPr lang="ja-JP" altLang="en-US" sz="3200">
              <a:solidFill>
                <a:srgbClr val="FFFFFF"/>
              </a:solidFill>
              <a:ea typeface="ＭＳ Ｐゴシック"/>
              <a:cs typeface="Calibri Light"/>
            </a:endParaRPr>
          </a:p>
        </p:txBody>
      </p:sp>
      <p:sp>
        <p:nvSpPr>
          <p:cNvPr id="3" name="コンテンツ プレースホルダー 2">
            <a:extLst>
              <a:ext uri="{FF2B5EF4-FFF2-40B4-BE49-F238E27FC236}">
                <a16:creationId xmlns:a16="http://schemas.microsoft.com/office/drawing/2014/main" id="{9107161C-8744-32F3-8223-C92077B783A9}"/>
              </a:ext>
            </a:extLst>
          </p:cNvPr>
          <p:cNvSpPr>
            <a:spLocks noGrp="1"/>
          </p:cNvSpPr>
          <p:nvPr>
            <p:ph idx="1"/>
          </p:nvPr>
        </p:nvSpPr>
        <p:spPr>
          <a:xfrm>
            <a:off x="1367624" y="2490436"/>
            <a:ext cx="9708995" cy="3567173"/>
          </a:xfrm>
        </p:spPr>
        <p:txBody>
          <a:bodyPr vert="horz" lIns="91440" tIns="45720" rIns="91440" bIns="45720" rtlCol="0" anchor="ctr">
            <a:normAutofit/>
          </a:bodyPr>
          <a:lstStyle/>
          <a:p>
            <a:endParaRPr lang="ja-JP" altLang="en-US" sz="2400">
              <a:ea typeface="+mn-lt"/>
              <a:cs typeface="+mn-lt"/>
            </a:endParaRPr>
          </a:p>
          <a:p>
            <a:pPr>
              <a:lnSpc>
                <a:spcPct val="100000"/>
              </a:lnSpc>
            </a:pPr>
            <a:r>
              <a:rPr lang="ja-JP" sz="2400">
                <a:solidFill>
                  <a:schemeClr val="accent1">
                    <a:lumMod val="50000"/>
                  </a:schemeClr>
                </a:solidFill>
                <a:latin typeface="Meiryo UI"/>
                <a:ea typeface="Meiryo UI"/>
                <a:cs typeface="+mn-lt"/>
              </a:rPr>
              <a:t>認定証発行の要件を満たさなくとも、これまでの履歴をダウンロードできる</a:t>
            </a:r>
            <a:endParaRPr lang="ja-JP" altLang="en-US" sz="2400">
              <a:solidFill>
                <a:schemeClr val="accent1">
                  <a:lumMod val="50000"/>
                </a:schemeClr>
              </a:solidFill>
              <a:latin typeface="Meiryo UI"/>
              <a:ea typeface="Meiryo UI"/>
              <a:cs typeface="Calibri" panose="020F0502020204030204"/>
            </a:endParaRPr>
          </a:p>
          <a:p>
            <a:pPr>
              <a:lnSpc>
                <a:spcPct val="100000"/>
              </a:lnSpc>
            </a:pPr>
            <a:endParaRPr lang="ja-JP" altLang="en-US" sz="2400">
              <a:solidFill>
                <a:schemeClr val="accent1">
                  <a:lumMod val="50000"/>
                </a:schemeClr>
              </a:solidFill>
              <a:latin typeface="Meiryo UI"/>
              <a:ea typeface="Meiryo UI"/>
              <a:cs typeface="Calibri" panose="020F0502020204030204"/>
            </a:endParaRPr>
          </a:p>
          <a:p>
            <a:pPr>
              <a:lnSpc>
                <a:spcPct val="100000"/>
              </a:lnSpc>
            </a:pPr>
            <a:r>
              <a:rPr lang="ja-JP" sz="2400">
                <a:solidFill>
                  <a:schemeClr val="accent1">
                    <a:lumMod val="75000"/>
                  </a:schemeClr>
                </a:solidFill>
                <a:latin typeface="Meiryo UI"/>
                <a:ea typeface="Meiryo UI"/>
                <a:cs typeface="+mn-lt"/>
              </a:rPr>
              <a:t>認定証発行には、最終自己評価が必須になります。</a:t>
            </a:r>
            <a:br>
              <a:rPr lang="en-US" altLang="ja-JP" sz="2400">
                <a:solidFill>
                  <a:schemeClr val="accent1">
                    <a:lumMod val="75000"/>
                  </a:schemeClr>
                </a:solidFill>
                <a:latin typeface="Meiryo UI"/>
                <a:ea typeface="Meiryo UI"/>
                <a:cs typeface="+mn-lt"/>
              </a:rPr>
            </a:br>
            <a:r>
              <a:rPr lang="ja-JP" sz="2400">
                <a:solidFill>
                  <a:schemeClr val="accent1">
                    <a:lumMod val="75000"/>
                  </a:schemeClr>
                </a:solidFill>
                <a:latin typeface="Meiryo UI"/>
                <a:ea typeface="Meiryo UI"/>
                <a:cs typeface="+mn-lt"/>
              </a:rPr>
              <a:t>初回の自己評価を保存しておくと、自分の成長を最後に比較、確認できます。</a:t>
            </a:r>
            <a:endParaRPr lang="ja-JP" sz="2400">
              <a:solidFill>
                <a:schemeClr val="accent1">
                  <a:lumMod val="75000"/>
                </a:schemeClr>
              </a:solidFill>
              <a:latin typeface="Meiryo UI"/>
              <a:ea typeface="Meiryo UI"/>
            </a:endParaRPr>
          </a:p>
          <a:p>
            <a:pPr>
              <a:lnSpc>
                <a:spcPct val="100000"/>
              </a:lnSpc>
            </a:pPr>
            <a:endParaRPr lang="en-US" altLang="ja-JP" sz="2400" b="1">
              <a:solidFill>
                <a:schemeClr val="accent5">
                  <a:lumMod val="50000"/>
                </a:schemeClr>
              </a:solidFill>
              <a:latin typeface="Meiryo UI"/>
              <a:ea typeface="Meiryo UI"/>
              <a:cs typeface="Calibri"/>
            </a:endParaRPr>
          </a:p>
          <a:p>
            <a:pPr>
              <a:lnSpc>
                <a:spcPct val="100000"/>
              </a:lnSpc>
            </a:pPr>
            <a:r>
              <a:rPr lang="ja-JP" altLang="en-US" sz="2400" b="1">
                <a:solidFill>
                  <a:schemeClr val="accent5">
                    <a:lumMod val="50000"/>
                  </a:schemeClr>
                </a:solidFill>
                <a:latin typeface="Meiryo UI"/>
                <a:ea typeface="Meiryo UI"/>
                <a:cs typeface="Calibri"/>
              </a:rPr>
              <a:t>ヒント</a:t>
            </a:r>
            <a:r>
              <a:rPr lang="ja-JP" altLang="en-US" sz="2400">
                <a:latin typeface="Meiryo UI"/>
                <a:ea typeface="Meiryo UI"/>
                <a:cs typeface="Calibri"/>
              </a:rPr>
              <a:t>　</a:t>
            </a:r>
            <a:r>
              <a:rPr lang="ja-JP" altLang="en-US" sz="2400">
                <a:solidFill>
                  <a:schemeClr val="accent1"/>
                </a:solidFill>
                <a:latin typeface="Meiryo UI"/>
                <a:ea typeface="Meiryo UI"/>
                <a:cs typeface="Calibri"/>
              </a:rPr>
              <a:t>初回自己評価を行っていない方は、早めにお済ませください。</a:t>
            </a:r>
            <a:endParaRPr lang="ja-JP" sz="2400">
              <a:solidFill>
                <a:schemeClr val="accent1"/>
              </a:solidFill>
              <a:latin typeface="Meiryo UI"/>
              <a:ea typeface="Meiryo UI"/>
              <a:cs typeface="Calibri"/>
            </a:endParaRPr>
          </a:p>
          <a:p>
            <a:pPr>
              <a:lnSpc>
                <a:spcPct val="100000"/>
              </a:lnSpc>
            </a:pPr>
            <a:endParaRPr lang="ja-JP" altLang="en-US" sz="2400">
              <a:latin typeface="Meiryo UI"/>
              <a:ea typeface="Meiryo UI"/>
              <a:cs typeface="Calibri"/>
            </a:endParaRPr>
          </a:p>
        </p:txBody>
      </p:sp>
      <p:sp>
        <p:nvSpPr>
          <p:cNvPr id="4" name="テキスト ボックス 3">
            <a:extLst>
              <a:ext uri="{FF2B5EF4-FFF2-40B4-BE49-F238E27FC236}">
                <a16:creationId xmlns:a16="http://schemas.microsoft.com/office/drawing/2014/main" id="{6D8B4BA0-18DB-24FB-8118-8141108E464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ea typeface="ＭＳ Ｐゴシック"/>
              <a:cs typeface="Calibri"/>
            </a:endParaRPr>
          </a:p>
        </p:txBody>
      </p:sp>
      <p:pic>
        <p:nvPicPr>
          <p:cNvPr id="5" name="図 4" descr="テキスト&#10;&#10;説明は自動で生成されたものです">
            <a:extLst>
              <a:ext uri="{FF2B5EF4-FFF2-40B4-BE49-F238E27FC236}">
                <a16:creationId xmlns:a16="http://schemas.microsoft.com/office/drawing/2014/main" id="{908A89FB-C1B8-DE5C-43D2-A71210B23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037" y="852464"/>
            <a:ext cx="757727" cy="1103646"/>
          </a:xfrm>
          <a:prstGeom prst="rect">
            <a:avLst/>
          </a:prstGeom>
        </p:spPr>
      </p:pic>
    </p:spTree>
    <p:extLst>
      <p:ext uri="{BB962C8B-B14F-4D97-AF65-F5344CB8AC3E}">
        <p14:creationId xmlns:p14="http://schemas.microsoft.com/office/powerpoint/2010/main" val="296349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9709F6-819A-4A9B-B299-52B516DA2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E956BBB-7B91-4BF1-8CC5-4F1F5C3E09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331C4F13-3AB4-4BD8-B1A2-76809863ED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52D8231F-00FF-4EE0-B405-28CC397CF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C80BB271-C270-4FB5-B9F1-D81F239ED0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1BDA5F0C-5FEC-4DA5-A154-3EC7AA690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E342B9BC-62E1-4F01-AE2D-4143126BE0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タイトル 1">
            <a:extLst>
              <a:ext uri="{FF2B5EF4-FFF2-40B4-BE49-F238E27FC236}">
                <a16:creationId xmlns:a16="http://schemas.microsoft.com/office/drawing/2014/main" id="{5AA5B825-8FA8-5CC2-ABAB-22B665208744}"/>
              </a:ext>
            </a:extLst>
          </p:cNvPr>
          <p:cNvSpPr>
            <a:spLocks noGrp="1"/>
          </p:cNvSpPr>
          <p:nvPr>
            <p:ph type="title"/>
          </p:nvPr>
        </p:nvSpPr>
        <p:spPr>
          <a:xfrm>
            <a:off x="1971205" y="759805"/>
            <a:ext cx="9382595" cy="1186173"/>
          </a:xfrm>
        </p:spPr>
        <p:txBody>
          <a:bodyPr vert="horz" lIns="91440" tIns="45720" rIns="91440" bIns="45720" rtlCol="0" anchor="ctr">
            <a:normAutofit fontScale="90000"/>
          </a:bodyPr>
          <a:lstStyle/>
          <a:p>
            <a:r>
              <a:rPr lang="ja-JP" altLang="en-US" sz="3200">
                <a:solidFill>
                  <a:schemeClr val="bg1"/>
                </a:solidFill>
                <a:latin typeface="Meiryo UI"/>
                <a:ea typeface="Meiryo UI"/>
              </a:rPr>
              <a:t>便利な機能２</a:t>
            </a:r>
            <a:r>
              <a:rPr lang="ja-JP" altLang="en-US" sz="3200">
                <a:solidFill>
                  <a:srgbClr val="FFFFFF"/>
                </a:solidFill>
                <a:latin typeface="Meiryo UI"/>
                <a:ea typeface="Meiryo UI"/>
              </a:rPr>
              <a:t>：　</a:t>
            </a:r>
            <a:r>
              <a:rPr lang="en-US" sz="3200" b="1">
                <a:solidFill>
                  <a:srgbClr val="FFFFFF"/>
                </a:solidFill>
                <a:latin typeface="Garamond"/>
                <a:ea typeface="Meiryo UI"/>
              </a:rPr>
              <a:t>OW</a:t>
            </a:r>
            <a:r>
              <a:rPr lang="en-US" altLang="ja-JP" sz="3200" b="1">
                <a:solidFill>
                  <a:srgbClr val="FFFFFF"/>
                </a:solidFill>
                <a:latin typeface="Garamond"/>
                <a:ea typeface="ＭＳ Ｐゴシック"/>
              </a:rPr>
              <a:t>L</a:t>
            </a:r>
            <a:r>
              <a:rPr lang="ja-JP" altLang="en-US" sz="3200">
                <a:solidFill>
                  <a:srgbClr val="FFFFFF"/>
                </a:solidFill>
                <a:latin typeface="Meiryo UI"/>
                <a:ea typeface="Meiryo UI"/>
              </a:rPr>
              <a:t>イベントを逃すな</a:t>
            </a:r>
            <a:r>
              <a:rPr lang="ja-JP" altLang="en-US" sz="2400">
                <a:solidFill>
                  <a:srgbClr val="FFFFFF"/>
                </a:solidFill>
                <a:latin typeface="Meiryo UI"/>
                <a:ea typeface="Meiryo UI"/>
              </a:rPr>
              <a:t>！</a:t>
            </a:r>
            <a:br>
              <a:rPr lang="ja-JP" altLang="en-US" sz="2400">
                <a:latin typeface="Meiryo UI"/>
                <a:ea typeface="Meiryo UI"/>
              </a:rPr>
            </a:br>
            <a:endParaRPr lang="en-US" altLang="ja-JP" sz="2400">
              <a:solidFill>
                <a:srgbClr val="FFFFFF"/>
              </a:solidFill>
              <a:latin typeface="Meiryo UI"/>
              <a:ea typeface="ＭＳ Ｐゴシック"/>
              <a:cs typeface="Calibri Light"/>
            </a:endParaRPr>
          </a:p>
          <a:p>
            <a:r>
              <a:rPr lang="ja-JP" altLang="en-US" sz="3200">
                <a:solidFill>
                  <a:srgbClr val="FFFFFF"/>
                </a:solidFill>
                <a:latin typeface="Meiryo UI"/>
                <a:ea typeface="Meiryo UI"/>
              </a:rPr>
              <a:t>京都大学</a:t>
            </a:r>
            <a:r>
              <a:rPr lang="en-US" altLang="ja-JP" sz="3200" b="1">
                <a:solidFill>
                  <a:srgbClr val="FFFFFF"/>
                </a:solidFill>
                <a:latin typeface="Meiryo UI"/>
                <a:ea typeface="ＭＳ Ｐゴシック"/>
              </a:rPr>
              <a:t>ILAS </a:t>
            </a:r>
            <a:r>
              <a:rPr lang="en-US" altLang="ja-JP" sz="3200" b="1">
                <a:solidFill>
                  <a:srgbClr val="FFFFFF"/>
                </a:solidFill>
                <a:latin typeface="Garamond"/>
                <a:ea typeface="ＭＳ Ｐゴシック"/>
              </a:rPr>
              <a:t>OWL</a:t>
            </a:r>
            <a:r>
              <a:rPr lang="ja-JP" altLang="en-US" sz="3200">
                <a:solidFill>
                  <a:srgbClr val="FFFFFF"/>
                </a:solidFill>
                <a:latin typeface="Meiryo UI"/>
                <a:ea typeface="Meiryo UI"/>
              </a:rPr>
              <a:t>の</a:t>
            </a:r>
            <a:r>
              <a:rPr lang="en-US" altLang="ja-JP" sz="3200">
                <a:solidFill>
                  <a:srgbClr val="FFFFFF"/>
                </a:solidFill>
                <a:latin typeface="Meiryo UI"/>
                <a:ea typeface="ＭＳ Ｐゴシック"/>
              </a:rPr>
              <a:t> </a:t>
            </a:r>
            <a:r>
              <a:rPr lang="en-US" altLang="ja-JP" sz="3200" b="1">
                <a:solidFill>
                  <a:srgbClr val="FFFFFF"/>
                </a:solidFill>
                <a:latin typeface="Meiryo UI"/>
                <a:ea typeface="ＭＳ Ｐゴシック"/>
              </a:rPr>
              <a:t>LINE</a:t>
            </a:r>
            <a:r>
              <a:rPr lang="ja-JP" altLang="en-US" sz="3200" b="1">
                <a:solidFill>
                  <a:srgbClr val="FFFFFF"/>
                </a:solidFill>
                <a:latin typeface="Meiryo UI"/>
                <a:ea typeface="Meiryo UI"/>
              </a:rPr>
              <a:t>アカウント</a:t>
            </a:r>
            <a:endParaRPr lang="en-US" altLang="ja-JP" sz="3200" b="1">
              <a:solidFill>
                <a:srgbClr val="FFFFFF"/>
              </a:solidFill>
              <a:latin typeface="Meiryo UI"/>
              <a:ea typeface="Meiryo UI"/>
              <a:cs typeface="Calibri Light"/>
            </a:endParaRPr>
          </a:p>
        </p:txBody>
      </p:sp>
      <p:sp>
        <p:nvSpPr>
          <p:cNvPr id="6" name="テキスト ボックス 5">
            <a:extLst>
              <a:ext uri="{FF2B5EF4-FFF2-40B4-BE49-F238E27FC236}">
                <a16:creationId xmlns:a16="http://schemas.microsoft.com/office/drawing/2014/main" id="{703D15C6-B084-9040-AB33-DCDDC0C1A5FF}"/>
              </a:ext>
            </a:extLst>
          </p:cNvPr>
          <p:cNvSpPr txBox="1"/>
          <p:nvPr/>
        </p:nvSpPr>
        <p:spPr>
          <a:xfrm>
            <a:off x="1424904" y="2543175"/>
            <a:ext cx="3385635" cy="33638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altLang="ja-JP" sz="2000"/>
              <a:t>OWL</a:t>
            </a:r>
            <a:r>
              <a:rPr lang="ja-JP" altLang="en-US" sz="2000"/>
              <a:t>ポイントの付くイベントを</a:t>
            </a:r>
            <a:r>
              <a:rPr lang="en-US" altLang="ja-JP" sz="2000"/>
              <a:t>LINE</a:t>
            </a:r>
            <a:r>
              <a:rPr lang="ja-JP" altLang="en-US" sz="2000"/>
              <a:t>から直でお知らせします。</a:t>
            </a:r>
          </a:p>
          <a:p>
            <a:pPr indent="-228600">
              <a:lnSpc>
                <a:spcPct val="90000"/>
              </a:lnSpc>
              <a:spcAft>
                <a:spcPts val="600"/>
              </a:spcAft>
              <a:buFont typeface="Arial" panose="020B0604020202020204" pitchFamily="34" charset="0"/>
              <a:buChar char="•"/>
            </a:pPr>
            <a:endParaRPr lang="en-US" altLang="ja-JP" sz="2000"/>
          </a:p>
          <a:p>
            <a:pPr indent="-228600">
              <a:lnSpc>
                <a:spcPct val="90000"/>
              </a:lnSpc>
              <a:spcAft>
                <a:spcPts val="600"/>
              </a:spcAft>
              <a:buFont typeface="Arial" panose="020B0604020202020204" pitchFamily="34" charset="0"/>
              <a:buChar char="•"/>
            </a:pPr>
            <a:endParaRPr lang="en-US" altLang="ja-JP" sz="2000"/>
          </a:p>
          <a:p>
            <a:pPr indent="-228600">
              <a:lnSpc>
                <a:spcPct val="90000"/>
              </a:lnSpc>
              <a:spcAft>
                <a:spcPts val="600"/>
              </a:spcAft>
              <a:buFont typeface="Arial" panose="020B0604020202020204" pitchFamily="34" charset="0"/>
              <a:buChar char="•"/>
            </a:pPr>
            <a:endParaRPr lang="en-US" altLang="ja-JP" sz="2000"/>
          </a:p>
          <a:p>
            <a:pPr indent="-228600">
              <a:lnSpc>
                <a:spcPct val="90000"/>
              </a:lnSpc>
              <a:spcAft>
                <a:spcPts val="600"/>
              </a:spcAft>
              <a:buFont typeface="Arial" panose="020B0604020202020204" pitchFamily="34" charset="0"/>
              <a:buChar char="•"/>
            </a:pPr>
            <a:r>
              <a:rPr lang="ja-JP" altLang="en-US" sz="2000"/>
              <a:t>追加ボタンを押してください。</a:t>
            </a:r>
          </a:p>
          <a:p>
            <a:pPr indent="-228600">
              <a:lnSpc>
                <a:spcPct val="90000"/>
              </a:lnSpc>
              <a:spcAft>
                <a:spcPts val="600"/>
              </a:spcAft>
              <a:buFont typeface="Arial" panose="020B0604020202020204" pitchFamily="34" charset="0"/>
              <a:buChar char="•"/>
            </a:pPr>
            <a:r>
              <a:rPr lang="en-US" altLang="ja-JP" sz="2000" u="sng"/>
              <a:t>QR</a:t>
            </a:r>
            <a:r>
              <a:rPr lang="ja-JP" altLang="en-US" sz="2000" u="sng"/>
              <a:t>コードのアドレス</a:t>
            </a:r>
          </a:p>
          <a:p>
            <a:pPr indent="-228600">
              <a:lnSpc>
                <a:spcPct val="90000"/>
              </a:lnSpc>
              <a:spcAft>
                <a:spcPts val="600"/>
              </a:spcAft>
              <a:buFont typeface="Arial" panose="020B0604020202020204" pitchFamily="34" charset="0"/>
              <a:buChar char="•"/>
            </a:pPr>
            <a:r>
              <a:rPr lang="en-US" altLang="ja-JP" sz="2000">
                <a:hlinkClick r:id="rId2"/>
              </a:rPr>
              <a:t>https://lin.ee/zOF3l0M</a:t>
            </a:r>
          </a:p>
        </p:txBody>
      </p:sp>
      <p:pic>
        <p:nvPicPr>
          <p:cNvPr id="4" name="図 4" descr="グラフィカル ユーザー インターフェイス, アプリケーション&#10;&#10;説明は自動で生成されたものです">
            <a:extLst>
              <a:ext uri="{FF2B5EF4-FFF2-40B4-BE49-F238E27FC236}">
                <a16:creationId xmlns:a16="http://schemas.microsoft.com/office/drawing/2014/main" id="{4DB4B6A9-D6CB-390B-C6B5-A250A90B44EF}"/>
              </a:ext>
            </a:extLst>
          </p:cNvPr>
          <p:cNvPicPr>
            <a:picLocks noGrp="1" noChangeAspect="1"/>
          </p:cNvPicPr>
          <p:nvPr>
            <p:ph idx="1"/>
          </p:nvPr>
        </p:nvPicPr>
        <p:blipFill>
          <a:blip r:embed="rId3"/>
          <a:stretch>
            <a:fillRect/>
          </a:stretch>
        </p:blipFill>
        <p:spPr>
          <a:xfrm>
            <a:off x="5316638" y="2494450"/>
            <a:ext cx="2347350" cy="3774985"/>
          </a:xfrm>
          <a:prstGeom prst="rect">
            <a:avLst/>
          </a:prstGeom>
        </p:spPr>
      </p:pic>
      <p:pic>
        <p:nvPicPr>
          <p:cNvPr id="7" name="図 7" descr="テキスト が含まれている画像&#10;&#10;説明は自動で生成されたものです">
            <a:extLst>
              <a:ext uri="{FF2B5EF4-FFF2-40B4-BE49-F238E27FC236}">
                <a16:creationId xmlns:a16="http://schemas.microsoft.com/office/drawing/2014/main" id="{80A34584-753C-C27B-4E08-992AFDAD2ED2}"/>
              </a:ext>
            </a:extLst>
          </p:cNvPr>
          <p:cNvPicPr>
            <a:picLocks noChangeAspect="1"/>
          </p:cNvPicPr>
          <p:nvPr/>
        </p:nvPicPr>
        <p:blipFill>
          <a:blip r:embed="rId4"/>
          <a:stretch>
            <a:fillRect/>
          </a:stretch>
        </p:blipFill>
        <p:spPr>
          <a:xfrm>
            <a:off x="1721544" y="3646317"/>
            <a:ext cx="2657430" cy="922213"/>
          </a:xfrm>
          <a:prstGeom prst="rect">
            <a:avLst/>
          </a:prstGeom>
        </p:spPr>
      </p:pic>
      <p:pic>
        <p:nvPicPr>
          <p:cNvPr id="5" name="図 5" descr="QR コード&#10;&#10;説明は自動で生成されたものです">
            <a:extLst>
              <a:ext uri="{FF2B5EF4-FFF2-40B4-BE49-F238E27FC236}">
                <a16:creationId xmlns:a16="http://schemas.microsoft.com/office/drawing/2014/main" id="{EF0654BA-915D-6FC1-B43C-1FDE78BA77E3}"/>
              </a:ext>
            </a:extLst>
          </p:cNvPr>
          <p:cNvPicPr>
            <a:picLocks noChangeAspect="1"/>
          </p:cNvPicPr>
          <p:nvPr/>
        </p:nvPicPr>
        <p:blipFill>
          <a:blip r:embed="rId5"/>
          <a:stretch>
            <a:fillRect/>
          </a:stretch>
        </p:blipFill>
        <p:spPr>
          <a:xfrm>
            <a:off x="8099989" y="2442261"/>
            <a:ext cx="3451826" cy="3464760"/>
          </a:xfrm>
          <a:prstGeom prst="rect">
            <a:avLst/>
          </a:prstGeom>
        </p:spPr>
      </p:pic>
      <p:pic>
        <p:nvPicPr>
          <p:cNvPr id="20" name="図 19" descr="テキスト&#10;&#10;説明は自動で生成されたものです">
            <a:extLst>
              <a:ext uri="{FF2B5EF4-FFF2-40B4-BE49-F238E27FC236}">
                <a16:creationId xmlns:a16="http://schemas.microsoft.com/office/drawing/2014/main" id="{BEB650F8-1636-4B0C-B1ED-6CCBBB2FCF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812" y="833414"/>
            <a:ext cx="757727" cy="1103646"/>
          </a:xfrm>
          <a:prstGeom prst="rect">
            <a:avLst/>
          </a:prstGeom>
        </p:spPr>
      </p:pic>
    </p:spTree>
    <p:extLst>
      <p:ext uri="{BB962C8B-B14F-4D97-AF65-F5344CB8AC3E}">
        <p14:creationId xmlns:p14="http://schemas.microsoft.com/office/powerpoint/2010/main" val="129863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5">
            <a:extLst>
              <a:ext uri="{FF2B5EF4-FFF2-40B4-BE49-F238E27FC236}">
                <a16:creationId xmlns:a16="http://schemas.microsoft.com/office/drawing/2014/main" id="{008F8BAA-B7FA-4CCD-BFEB-E9270B20AE4F}"/>
              </a:ext>
            </a:extLst>
          </p:cNvPr>
          <p:cNvPicPr>
            <a:picLocks noChangeAspect="1"/>
          </p:cNvPicPr>
          <p:nvPr/>
        </p:nvPicPr>
        <p:blipFill rotWithShape="1">
          <a:blip r:embed="rId3"/>
          <a:srcRect t="22658" r="9085" b="9156"/>
          <a:stretch/>
        </p:blipFill>
        <p:spPr>
          <a:xfrm>
            <a:off x="20" y="76210"/>
            <a:ext cx="12191980" cy="6857990"/>
          </a:xfrm>
          <a:prstGeom prst="rect">
            <a:avLst/>
          </a:prstGeom>
        </p:spPr>
      </p:pic>
      <p:sp>
        <p:nvSpPr>
          <p:cNvPr id="17"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D8329674-034A-F1FC-5DE4-3AE3D276CA37}"/>
              </a:ext>
            </a:extLst>
          </p:cNvPr>
          <p:cNvSpPr>
            <a:spLocks noGrp="1"/>
          </p:cNvSpPr>
          <p:nvPr>
            <p:ph type="title"/>
          </p:nvPr>
        </p:nvSpPr>
        <p:spPr>
          <a:xfrm>
            <a:off x="1314450" y="346075"/>
            <a:ext cx="10038484" cy="1065791"/>
          </a:xfrm>
        </p:spPr>
        <p:txBody>
          <a:bodyPr>
            <a:normAutofit/>
          </a:bodyPr>
          <a:lstStyle/>
          <a:p>
            <a:r>
              <a:rPr lang="ja-JP" altLang="en-US" b="1">
                <a:solidFill>
                  <a:schemeClr val="accent1">
                    <a:lumMod val="50000"/>
                  </a:schemeClr>
                </a:solidFill>
                <a:latin typeface="Garamond"/>
                <a:ea typeface="ＭＳ Ｐゴシック"/>
                <a:cs typeface="Calibri Light"/>
              </a:rPr>
              <a:t>OWL</a:t>
            </a:r>
            <a:r>
              <a:rPr lang="ja-JP" altLang="en-US">
                <a:solidFill>
                  <a:schemeClr val="accent1">
                    <a:lumMod val="50000"/>
                  </a:schemeClr>
                </a:solidFill>
                <a:latin typeface="Meiryo UI"/>
                <a:ea typeface="Meiryo UI"/>
                <a:cs typeface="Calibri Light"/>
              </a:rPr>
              <a:t>登録の方法</a:t>
            </a:r>
          </a:p>
        </p:txBody>
      </p:sp>
      <p:sp>
        <p:nvSpPr>
          <p:cNvPr id="3" name="コンテンツ プレースホルダー 2">
            <a:extLst>
              <a:ext uri="{FF2B5EF4-FFF2-40B4-BE49-F238E27FC236}">
                <a16:creationId xmlns:a16="http://schemas.microsoft.com/office/drawing/2014/main" id="{9A5CA770-5F7B-344F-FA33-A580CA38DEAF}"/>
              </a:ext>
            </a:extLst>
          </p:cNvPr>
          <p:cNvSpPr>
            <a:spLocks noGrp="1"/>
          </p:cNvSpPr>
          <p:nvPr>
            <p:ph idx="1"/>
          </p:nvPr>
        </p:nvSpPr>
        <p:spPr/>
        <p:txBody>
          <a:bodyPr vert="horz" lIns="91440" tIns="45720" rIns="91440" bIns="45720" rtlCol="0" anchor="t">
            <a:normAutofit/>
          </a:bodyPr>
          <a:lstStyle/>
          <a:p>
            <a:pPr marL="514350" indent="-514350">
              <a:buAutoNum type="arabicPeriod"/>
            </a:pPr>
            <a:endParaRPr lang="ja-JP" altLang="en-US" sz="2600">
              <a:ea typeface="ＭＳ Ｐゴシック"/>
              <a:cs typeface="Calibri"/>
            </a:endParaRPr>
          </a:p>
          <a:p>
            <a:endParaRPr lang="ja-JP" altLang="en-US" sz="2600">
              <a:ea typeface="ＭＳ Ｐゴシック"/>
              <a:cs typeface="Calibri"/>
            </a:endParaRPr>
          </a:p>
          <a:p>
            <a:endParaRPr lang="ja-JP" altLang="en-US" sz="2600">
              <a:ea typeface="ＭＳ Ｐゴシック"/>
              <a:cs typeface="Calibri"/>
            </a:endParaRPr>
          </a:p>
        </p:txBody>
      </p:sp>
      <p:graphicFrame>
        <p:nvGraphicFramePr>
          <p:cNvPr id="4" name="図表 4">
            <a:extLst>
              <a:ext uri="{FF2B5EF4-FFF2-40B4-BE49-F238E27FC236}">
                <a16:creationId xmlns:a16="http://schemas.microsoft.com/office/drawing/2014/main" id="{58C2B21E-11DD-121A-9204-E7C06C08DA6A}"/>
              </a:ext>
            </a:extLst>
          </p:cNvPr>
          <p:cNvGraphicFramePr/>
          <p:nvPr>
            <p:extLst>
              <p:ext uri="{D42A27DB-BD31-4B8C-83A1-F6EECF244321}">
                <p14:modId xmlns:p14="http://schemas.microsoft.com/office/powerpoint/2010/main" val="986374358"/>
              </p:ext>
            </p:extLst>
          </p:nvPr>
        </p:nvGraphicFramePr>
        <p:xfrm>
          <a:off x="642219" y="2642393"/>
          <a:ext cx="9549161" cy="3747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図 6" descr="テキスト&#10;&#10;説明は自動で生成されたものです">
            <a:extLst>
              <a:ext uri="{FF2B5EF4-FFF2-40B4-BE49-F238E27FC236}">
                <a16:creationId xmlns:a16="http://schemas.microsoft.com/office/drawing/2014/main" id="{8CDB95C3-A774-4CE0-AD15-C6EF29BF2C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0261" y="342535"/>
            <a:ext cx="757727" cy="1103646"/>
          </a:xfrm>
          <a:prstGeom prst="rect">
            <a:avLst/>
          </a:prstGeom>
        </p:spPr>
      </p:pic>
      <p:pic>
        <p:nvPicPr>
          <p:cNvPr id="28" name="図 28" descr="QR コード&#10;&#10;説明は自動で生成されたものです">
            <a:extLst>
              <a:ext uri="{FF2B5EF4-FFF2-40B4-BE49-F238E27FC236}">
                <a16:creationId xmlns:a16="http://schemas.microsoft.com/office/drawing/2014/main" id="{302E5E55-2DC5-5CD6-5E64-3B7127948083}"/>
              </a:ext>
            </a:extLst>
          </p:cNvPr>
          <p:cNvPicPr>
            <a:picLocks noChangeAspect="1"/>
          </p:cNvPicPr>
          <p:nvPr/>
        </p:nvPicPr>
        <p:blipFill>
          <a:blip r:embed="rId10"/>
          <a:stretch>
            <a:fillRect/>
          </a:stretch>
        </p:blipFill>
        <p:spPr>
          <a:xfrm>
            <a:off x="8642195" y="269101"/>
            <a:ext cx="3426868" cy="3327056"/>
          </a:xfrm>
          <a:prstGeom prst="rect">
            <a:avLst/>
          </a:prstGeom>
        </p:spPr>
      </p:pic>
    </p:spTree>
    <p:extLst>
      <p:ext uri="{BB962C8B-B14F-4D97-AF65-F5344CB8AC3E}">
        <p14:creationId xmlns:p14="http://schemas.microsoft.com/office/powerpoint/2010/main" val="446140580"/>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C6255E5-E254-4822-DBBD-65671FAD5442}"/>
              </a:ext>
            </a:extLst>
          </p:cNvPr>
          <p:cNvSpPr>
            <a:spLocks noGrp="1"/>
          </p:cNvSpPr>
          <p:nvPr>
            <p:ph type="title"/>
          </p:nvPr>
        </p:nvSpPr>
        <p:spPr>
          <a:xfrm>
            <a:off x="611500" y="275479"/>
            <a:ext cx="5332100" cy="1351618"/>
          </a:xfrm>
          <a:solidFill>
            <a:srgbClr val="FCF5FA"/>
          </a:solidFill>
          <a:ln>
            <a:solidFill>
              <a:srgbClr val="F7E9F2"/>
            </a:solidFill>
          </a:ln>
        </p:spPr>
        <p:txBody>
          <a:bodyPr anchor="b">
            <a:normAutofit/>
          </a:bodyPr>
          <a:lstStyle/>
          <a:p>
            <a:r>
              <a:rPr lang="ja-JP" sz="4000">
                <a:solidFill>
                  <a:schemeClr val="accent1">
                    <a:lumMod val="50000"/>
                  </a:schemeClr>
                </a:solidFill>
                <a:latin typeface="Meiryo UI"/>
                <a:ea typeface="Meiryo UI"/>
                <a:cs typeface="+mj-lt"/>
              </a:rPr>
              <a:t>OWLプログラムについて</a:t>
            </a:r>
            <a:br>
              <a:rPr lang="ja-JP" altLang="en-US" sz="4000">
                <a:solidFill>
                  <a:schemeClr val="accent1">
                    <a:lumMod val="50000"/>
                  </a:schemeClr>
                </a:solidFill>
                <a:latin typeface="Meiryo UI"/>
                <a:ea typeface="Meiryo UI"/>
                <a:cs typeface="+mj-lt"/>
              </a:rPr>
            </a:br>
            <a:r>
              <a:rPr lang="ja-JP" sz="4000">
                <a:solidFill>
                  <a:schemeClr val="accent1">
                    <a:lumMod val="50000"/>
                  </a:schemeClr>
                </a:solidFill>
                <a:latin typeface="Meiryo UI"/>
                <a:ea typeface="Meiryo UI"/>
                <a:cs typeface="+mj-lt"/>
              </a:rPr>
              <a:t>もっと知りたい方に</a:t>
            </a:r>
            <a:endParaRPr lang="ja-JP" sz="4000">
              <a:solidFill>
                <a:schemeClr val="accent1">
                  <a:lumMod val="50000"/>
                </a:schemeClr>
              </a:solidFill>
              <a:latin typeface="Meiryo UI"/>
              <a:ea typeface="Meiryo UI"/>
              <a:cs typeface="Calibri Light"/>
            </a:endParaRPr>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図 6" descr="ロゴ&#10;&#10;説明は自動で生成されたものです">
            <a:extLst>
              <a:ext uri="{FF2B5EF4-FFF2-40B4-BE49-F238E27FC236}">
                <a16:creationId xmlns:a16="http://schemas.microsoft.com/office/drawing/2014/main" id="{55F3F404-5D6E-3087-BE8D-2967C952FC20}"/>
              </a:ext>
            </a:extLst>
          </p:cNvPr>
          <p:cNvPicPr>
            <a:picLocks noChangeAspect="1"/>
          </p:cNvPicPr>
          <p:nvPr/>
        </p:nvPicPr>
        <p:blipFill>
          <a:blip r:embed="rId3"/>
          <a:stretch>
            <a:fillRect/>
          </a:stretch>
        </p:blipFill>
        <p:spPr>
          <a:xfrm>
            <a:off x="1317230" y="1902576"/>
            <a:ext cx="2842017" cy="4164092"/>
          </a:xfrm>
          <a:prstGeom prst="rect">
            <a:avLst/>
          </a:prstGeom>
        </p:spPr>
      </p:pic>
      <p:pic>
        <p:nvPicPr>
          <p:cNvPr id="5" name="図 5" descr="QR コード&#10;&#10;説明は自動で生成されたものです">
            <a:extLst>
              <a:ext uri="{FF2B5EF4-FFF2-40B4-BE49-F238E27FC236}">
                <a16:creationId xmlns:a16="http://schemas.microsoft.com/office/drawing/2014/main" id="{370217C6-8FD1-DC8D-B07C-4066791D33C9}"/>
              </a:ext>
            </a:extLst>
          </p:cNvPr>
          <p:cNvPicPr>
            <a:picLocks noChangeAspect="1"/>
          </p:cNvPicPr>
          <p:nvPr/>
        </p:nvPicPr>
        <p:blipFill>
          <a:blip r:embed="rId4"/>
          <a:stretch>
            <a:fillRect/>
          </a:stretch>
        </p:blipFill>
        <p:spPr>
          <a:xfrm>
            <a:off x="5855476" y="770888"/>
            <a:ext cx="5886441" cy="5628503"/>
          </a:xfrm>
          <a:prstGeom prst="rect">
            <a:avLst/>
          </a:prstGeom>
        </p:spPr>
      </p:pic>
      <p:sp>
        <p:nvSpPr>
          <p:cNvPr id="4" name="正方形/長方形 3">
            <a:extLst>
              <a:ext uri="{FF2B5EF4-FFF2-40B4-BE49-F238E27FC236}">
                <a16:creationId xmlns:a16="http://schemas.microsoft.com/office/drawing/2014/main" id="{FA87F375-0C95-4102-8CE9-1CC255504009}"/>
              </a:ext>
            </a:extLst>
          </p:cNvPr>
          <p:cNvSpPr/>
          <p:nvPr/>
        </p:nvSpPr>
        <p:spPr>
          <a:xfrm>
            <a:off x="6248402" y="412595"/>
            <a:ext cx="5332098" cy="369332"/>
          </a:xfrm>
          <a:prstGeom prst="rect">
            <a:avLst/>
          </a:prstGeom>
        </p:spPr>
        <p:txBody>
          <a:bodyPr wrap="square">
            <a:spAutoFit/>
          </a:bodyPr>
          <a:lstStyle/>
          <a:p>
            <a:r>
              <a:rPr lang="ja-JP" altLang="ja-JP" b="1" u="sng">
                <a:latin typeface="Garamond"/>
                <a:ea typeface="+mn-lt"/>
                <a:cs typeface="+mn-lt"/>
                <a:hlinkClick r:id="rId5">
                  <a:extLst>
                    <a:ext uri="{A12FA001-AC4F-418D-AE19-62706E023703}">
                      <ahyp:hlinkClr xmlns:ahyp="http://schemas.microsoft.com/office/drawing/2018/hyperlinkcolor" val="tx"/>
                    </a:ext>
                  </a:extLst>
                </a:hlinkClick>
              </a:rPr>
              <a:t>OWL</a:t>
            </a:r>
            <a:r>
              <a:rPr lang="ja-JP" altLang="en-US" u="sng">
                <a:ea typeface="+mn-lt"/>
                <a:cs typeface="+mn-lt"/>
                <a:hlinkClick r:id="rId5">
                  <a:extLst>
                    <a:ext uri="{A12FA001-AC4F-418D-AE19-62706E023703}">
                      <ahyp:hlinkClr xmlns:ahyp="http://schemas.microsoft.com/office/drawing/2018/hyperlinkcolor" val="tx"/>
                    </a:ext>
                  </a:extLst>
                </a:hlinkClick>
              </a:rPr>
              <a:t>情報</a:t>
            </a:r>
            <a:r>
              <a:rPr lang="ja-JP" altLang="ja-JP" u="sng">
                <a:ea typeface="+mn-lt"/>
                <a:cs typeface="+mn-lt"/>
                <a:hlinkClick r:id="rId5">
                  <a:extLst>
                    <a:ext uri="{A12FA001-AC4F-418D-AE19-62706E023703}">
                      <ahyp:hlinkClr xmlns:ahyp="http://schemas.microsoft.com/office/drawing/2018/hyperlinkcolor" val="tx"/>
                    </a:ext>
                  </a:extLst>
                </a:hlinkClick>
              </a:rPr>
              <a:t>サイト</a:t>
            </a:r>
            <a:endParaRPr lang="de-DE"/>
          </a:p>
        </p:txBody>
      </p:sp>
    </p:spTree>
    <p:extLst>
      <p:ext uri="{BB962C8B-B14F-4D97-AF65-F5344CB8AC3E}">
        <p14:creationId xmlns:p14="http://schemas.microsoft.com/office/powerpoint/2010/main" val="2999670985"/>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2" name="Rectangle 31">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BAFEFEC-96B8-A7AF-B29E-50E0D96D5A54}"/>
              </a:ext>
            </a:extLst>
          </p:cNvPr>
          <p:cNvSpPr>
            <a:spLocks noGrp="1"/>
          </p:cNvSpPr>
          <p:nvPr>
            <p:ph type="title"/>
          </p:nvPr>
        </p:nvSpPr>
        <p:spPr>
          <a:xfrm>
            <a:off x="992206" y="1608667"/>
            <a:ext cx="2823275" cy="4501127"/>
          </a:xfrm>
        </p:spPr>
        <p:txBody>
          <a:bodyPr vert="horz" lIns="91440" tIns="45720" rIns="91440" bIns="45720" rtlCol="0" anchor="t">
            <a:normAutofit/>
          </a:bodyPr>
          <a:lstStyle/>
          <a:p>
            <a:pPr algn="ctr"/>
            <a:r>
              <a:rPr lang="ja-JP" altLang="en-US" sz="3200" b="1">
                <a:solidFill>
                  <a:srgbClr val="FFFFFF"/>
                </a:solidFill>
                <a:latin typeface="Meiryo UI"/>
                <a:ea typeface="Meiryo UI"/>
              </a:rPr>
              <a:t>Agenda</a:t>
            </a:r>
            <a:endParaRPr lang="ja-JP" altLang="en-US" sz="3200" b="1" kern="1200">
              <a:solidFill>
                <a:srgbClr val="FFFFFF"/>
              </a:solidFill>
              <a:latin typeface="Meiryo UI"/>
              <a:ea typeface="Meiryo UI"/>
              <a:cs typeface="Calibri Light"/>
            </a:endParaRPr>
          </a:p>
        </p:txBody>
      </p:sp>
      <p:sp>
        <p:nvSpPr>
          <p:cNvPr id="3" name="コンテンツ プレースホルダー 2">
            <a:extLst>
              <a:ext uri="{FF2B5EF4-FFF2-40B4-BE49-F238E27FC236}">
                <a16:creationId xmlns:a16="http://schemas.microsoft.com/office/drawing/2014/main" id="{4A6FFA21-432A-9DDE-0C9B-9E986C3FE453}"/>
              </a:ext>
            </a:extLst>
          </p:cNvPr>
          <p:cNvSpPr>
            <a:spLocks noGrp="1"/>
          </p:cNvSpPr>
          <p:nvPr>
            <p:ph idx="1"/>
          </p:nvPr>
        </p:nvSpPr>
        <p:spPr>
          <a:xfrm>
            <a:off x="5314765" y="364294"/>
            <a:ext cx="4499909" cy="5801045"/>
          </a:xfrm>
        </p:spPr>
        <p:txBody>
          <a:bodyPr vert="horz" lIns="91440" tIns="45720" rIns="91440" bIns="45720" rtlCol="0" anchor="t">
            <a:normAutofit fontScale="70000" lnSpcReduction="20000"/>
          </a:bodyPr>
          <a:lstStyle/>
          <a:p>
            <a:pPr marL="285750" indent="0">
              <a:buNone/>
            </a:pPr>
            <a:r>
              <a:rPr lang="ja-JP" sz="2400" b="1">
                <a:solidFill>
                  <a:schemeClr val="tx1">
                    <a:lumMod val="95000"/>
                  </a:schemeClr>
                </a:solidFill>
                <a:latin typeface="Meiryo UI"/>
                <a:ea typeface="Meiryo UI"/>
                <a:cs typeface="Calibri"/>
              </a:rPr>
              <a:t>基本コンセプト</a:t>
            </a:r>
            <a:endParaRPr lang="en-US" altLang="ja-JP" sz="2400" b="1">
              <a:solidFill>
                <a:schemeClr val="tx1">
                  <a:lumMod val="95000"/>
                </a:schemeClr>
              </a:solidFill>
              <a:latin typeface="Meiryo UI"/>
              <a:ea typeface="Meiryo UI"/>
              <a:cs typeface="+mn-lt"/>
            </a:endParaRPr>
          </a:p>
          <a:p>
            <a:pPr marL="514350">
              <a:buFont typeface="Arial"/>
              <a:buChar char="•"/>
            </a:pPr>
            <a:r>
              <a:rPr lang="ja-JP" altLang="en-US" sz="2400" b="1">
                <a:solidFill>
                  <a:schemeClr val="tx1">
                    <a:lumMod val="95000"/>
                  </a:schemeClr>
                </a:solidFill>
                <a:latin typeface="Meiryo UI"/>
                <a:ea typeface="Meiryo UI"/>
                <a:cs typeface="Calibri"/>
              </a:rPr>
              <a:t>OWL</a:t>
            </a:r>
            <a:r>
              <a:rPr lang="ja-JP" altLang="en-US" sz="2400">
                <a:solidFill>
                  <a:schemeClr val="tx1">
                    <a:lumMod val="95000"/>
                  </a:schemeClr>
                </a:solidFill>
                <a:latin typeface="Meiryo UI"/>
                <a:ea typeface="Meiryo UI"/>
                <a:cs typeface="Calibri"/>
              </a:rPr>
              <a:t>とは？</a:t>
            </a:r>
          </a:p>
          <a:p>
            <a:pPr marL="514350">
              <a:buFont typeface="Arial"/>
              <a:buChar char="•"/>
            </a:pPr>
            <a:r>
              <a:rPr lang="ja-JP" sz="2400">
                <a:solidFill>
                  <a:schemeClr val="tx1">
                    <a:lumMod val="95000"/>
                  </a:schemeClr>
                </a:solidFill>
                <a:latin typeface="Meiryo UI"/>
                <a:ea typeface="Meiryo UI"/>
                <a:cs typeface="Calibri"/>
              </a:rPr>
              <a:t>どんなポイントプログラム？</a:t>
            </a:r>
            <a:endParaRPr lang="ja-JP" sz="2400">
              <a:solidFill>
                <a:schemeClr val="tx1">
                  <a:lumMod val="95000"/>
                </a:schemeClr>
              </a:solidFill>
              <a:latin typeface="Meiryo UI"/>
              <a:ea typeface="Meiryo UI"/>
              <a:cs typeface="+mn-lt"/>
            </a:endParaRPr>
          </a:p>
          <a:p>
            <a:pPr marL="514350">
              <a:buFont typeface="Arial"/>
              <a:buChar char="•"/>
            </a:pPr>
            <a:r>
              <a:rPr lang="ja-JP" sz="2400">
                <a:solidFill>
                  <a:schemeClr val="tx1">
                    <a:lumMod val="95000"/>
                  </a:schemeClr>
                </a:solidFill>
                <a:latin typeface="Meiryo UI"/>
                <a:ea typeface="Meiryo UI"/>
                <a:cs typeface="Calibri"/>
              </a:rPr>
              <a:t>メリットは何？</a:t>
            </a:r>
            <a:endParaRPr lang="ja-JP" sz="2400">
              <a:solidFill>
                <a:schemeClr val="tx1">
                  <a:lumMod val="95000"/>
                </a:schemeClr>
              </a:solidFill>
              <a:latin typeface="Meiryo UI"/>
              <a:ea typeface="Meiryo UI"/>
              <a:cs typeface="+mn-lt"/>
            </a:endParaRPr>
          </a:p>
          <a:p>
            <a:pPr marL="514350">
              <a:buFont typeface="Arial"/>
              <a:buChar char="•"/>
            </a:pPr>
            <a:r>
              <a:rPr lang="ja-JP" altLang="en-US" sz="2400" b="1">
                <a:solidFill>
                  <a:schemeClr val="tx1">
                    <a:lumMod val="95000"/>
                  </a:schemeClr>
                </a:solidFill>
                <a:latin typeface="Meiryo UI"/>
                <a:ea typeface="Meiryo UI"/>
                <a:cs typeface="+mn-lt"/>
              </a:rPr>
              <a:t>OWL</a:t>
            </a:r>
            <a:r>
              <a:rPr lang="ja-JP" altLang="en-US" sz="2400">
                <a:solidFill>
                  <a:schemeClr val="tx1">
                    <a:lumMod val="95000"/>
                  </a:schemeClr>
                </a:solidFill>
                <a:latin typeface="Meiryo UI"/>
                <a:ea typeface="Meiryo UI"/>
                <a:cs typeface="+mn-lt"/>
              </a:rPr>
              <a:t>認定証はどんなの？</a:t>
            </a:r>
          </a:p>
          <a:p>
            <a:pPr marL="742950" lvl="1" indent="0">
              <a:buNone/>
            </a:pPr>
            <a:endParaRPr lang="ja-JP" sz="2400">
              <a:solidFill>
                <a:schemeClr val="tx1">
                  <a:lumMod val="95000"/>
                </a:schemeClr>
              </a:solidFill>
              <a:latin typeface="Meiryo UI"/>
              <a:ea typeface="Meiryo UI"/>
              <a:cs typeface="+mn-lt"/>
            </a:endParaRPr>
          </a:p>
          <a:p>
            <a:pPr marL="0" indent="0">
              <a:buNone/>
            </a:pPr>
            <a:r>
              <a:rPr lang="ja-JP" sz="2400">
                <a:solidFill>
                  <a:schemeClr val="tx1">
                    <a:lumMod val="95000"/>
                  </a:schemeClr>
                </a:solidFill>
                <a:latin typeface="Meiryo UI"/>
                <a:ea typeface="Meiryo UI"/>
                <a:cs typeface="Calibri"/>
              </a:rPr>
              <a:t>  </a:t>
            </a:r>
            <a:r>
              <a:rPr lang="ja-JP" altLang="en-US" sz="2400">
                <a:solidFill>
                  <a:schemeClr val="tx1">
                    <a:lumMod val="95000"/>
                  </a:schemeClr>
                </a:solidFill>
                <a:latin typeface="Meiryo UI"/>
                <a:ea typeface="Meiryo UI"/>
                <a:cs typeface="Calibri"/>
              </a:rPr>
              <a:t> </a:t>
            </a:r>
            <a:r>
              <a:rPr lang="ja-JP" sz="2400" b="1">
                <a:solidFill>
                  <a:schemeClr val="tx1">
                    <a:lumMod val="95000"/>
                  </a:schemeClr>
                </a:solidFill>
                <a:latin typeface="Meiryo UI"/>
                <a:ea typeface="Meiryo UI"/>
                <a:cs typeface="Calibri"/>
              </a:rPr>
              <a:t>ポイントの集め方</a:t>
            </a:r>
            <a:endParaRPr lang="ja-JP" sz="2400" b="1">
              <a:solidFill>
                <a:schemeClr val="tx1">
                  <a:lumMod val="95000"/>
                </a:schemeClr>
              </a:solidFill>
              <a:latin typeface="Meiryo UI"/>
              <a:ea typeface="Meiryo UI"/>
              <a:cs typeface="+mn-lt"/>
            </a:endParaRPr>
          </a:p>
          <a:p>
            <a:pPr marL="514350">
              <a:buFont typeface="Arial"/>
              <a:buChar char="•"/>
            </a:pPr>
            <a:r>
              <a:rPr lang="ja-JP" sz="2400">
                <a:solidFill>
                  <a:schemeClr val="tx1">
                    <a:lumMod val="95000"/>
                  </a:schemeClr>
                </a:solidFill>
                <a:latin typeface="Meiryo UI"/>
                <a:ea typeface="Meiryo UI"/>
                <a:cs typeface="+mn-lt"/>
              </a:rPr>
              <a:t>ルール１</a:t>
            </a:r>
            <a:r>
              <a:rPr lang="ja-JP" altLang="en-US" sz="2400">
                <a:solidFill>
                  <a:schemeClr val="tx1">
                    <a:lumMod val="95000"/>
                  </a:schemeClr>
                </a:solidFill>
                <a:latin typeface="Meiryo UI"/>
                <a:ea typeface="Meiryo UI"/>
                <a:cs typeface="+mn-lt"/>
              </a:rPr>
              <a:t>・２</a:t>
            </a:r>
            <a:endParaRPr lang="ja-JP" sz="2400">
              <a:solidFill>
                <a:schemeClr val="tx1">
                  <a:lumMod val="95000"/>
                </a:schemeClr>
              </a:solidFill>
              <a:latin typeface="Meiryo UI"/>
              <a:ea typeface="Meiryo UI"/>
              <a:cs typeface="+mn-lt"/>
            </a:endParaRPr>
          </a:p>
          <a:p>
            <a:pPr marL="514350">
              <a:buFont typeface="Arial"/>
              <a:buChar char="•"/>
            </a:pPr>
            <a:r>
              <a:rPr lang="en-US" altLang="ja-JP" sz="2400" err="1">
                <a:solidFill>
                  <a:schemeClr val="tx1">
                    <a:lumMod val="95000"/>
                  </a:schemeClr>
                </a:solidFill>
                <a:latin typeface="Meiryo UI"/>
                <a:ea typeface="Meiryo UI"/>
                <a:cs typeface="Calibri"/>
              </a:rPr>
              <a:t>学会の取り扱い</a:t>
            </a:r>
            <a:endParaRPr lang="en-US" altLang="ja-JP" sz="2400">
              <a:solidFill>
                <a:schemeClr val="tx1">
                  <a:lumMod val="95000"/>
                </a:schemeClr>
              </a:solidFill>
              <a:latin typeface="Meiryo UI"/>
              <a:ea typeface="Meiryo UI"/>
              <a:cs typeface="Calibri"/>
            </a:endParaRPr>
          </a:p>
          <a:p>
            <a:pPr marL="285750" indent="0">
              <a:buNone/>
            </a:pPr>
            <a:endParaRPr lang="en-US" altLang="ja-JP" sz="2400" b="1">
              <a:solidFill>
                <a:schemeClr val="tx1">
                  <a:lumMod val="95000"/>
                </a:schemeClr>
              </a:solidFill>
              <a:latin typeface="Meiryo UI"/>
              <a:ea typeface="Meiryo UI"/>
              <a:cs typeface="Calibri"/>
            </a:endParaRPr>
          </a:p>
          <a:p>
            <a:pPr marL="285750" indent="0">
              <a:buNone/>
            </a:pPr>
            <a:r>
              <a:rPr lang="en-US" altLang="ja-JP" sz="2400" b="1" err="1">
                <a:solidFill>
                  <a:schemeClr val="tx1">
                    <a:lumMod val="95000"/>
                  </a:schemeClr>
                </a:solidFill>
                <a:latin typeface="Meiryo UI"/>
                <a:ea typeface="Meiryo UI"/>
                <a:cs typeface="Calibri"/>
              </a:rPr>
              <a:t>海外渡航</a:t>
            </a:r>
            <a:endParaRPr lang="en-US" altLang="ja-JP" sz="2400" b="1">
              <a:solidFill>
                <a:schemeClr val="tx1">
                  <a:lumMod val="95000"/>
                </a:schemeClr>
              </a:solidFill>
              <a:latin typeface="Meiryo UI"/>
              <a:ea typeface="Meiryo UI"/>
              <a:cs typeface="Calibri"/>
            </a:endParaRPr>
          </a:p>
          <a:p>
            <a:pPr marL="514350">
              <a:buFont typeface="Arial"/>
              <a:buChar char="•"/>
            </a:pPr>
            <a:r>
              <a:rPr lang="ja-JP" altLang="en-US" sz="2400">
                <a:solidFill>
                  <a:schemeClr val="tx1">
                    <a:lumMod val="95000"/>
                  </a:schemeClr>
                </a:solidFill>
                <a:latin typeface="Meiryo UI"/>
                <a:ea typeface="Meiryo UI"/>
                <a:cs typeface="Calibri"/>
              </a:rPr>
              <a:t>自動認定</a:t>
            </a:r>
          </a:p>
          <a:p>
            <a:pPr marL="514350">
              <a:buFont typeface="Arial"/>
              <a:buChar char="•"/>
            </a:pPr>
            <a:r>
              <a:rPr lang="ja-JP" sz="2400">
                <a:solidFill>
                  <a:schemeClr val="tx1">
                    <a:lumMod val="95000"/>
                  </a:schemeClr>
                </a:solidFill>
                <a:latin typeface="Meiryo UI"/>
                <a:ea typeface="Meiryo UI"/>
                <a:cs typeface="Calibri"/>
              </a:rPr>
              <a:t>個別申請が必要な海</a:t>
            </a:r>
            <a:r>
              <a:rPr lang="ja-JP" altLang="en-US" sz="2400">
                <a:solidFill>
                  <a:schemeClr val="tx1">
                    <a:lumMod val="95000"/>
                  </a:schemeClr>
                </a:solidFill>
                <a:latin typeface="Meiryo UI"/>
                <a:ea typeface="Meiryo UI"/>
                <a:cs typeface="Calibri"/>
              </a:rPr>
              <a:t>外渡航</a:t>
            </a:r>
            <a:endParaRPr lang="ja-JP" sz="2400">
              <a:solidFill>
                <a:schemeClr val="tx1">
                  <a:lumMod val="95000"/>
                </a:schemeClr>
              </a:solidFill>
              <a:latin typeface="Meiryo UI"/>
              <a:ea typeface="Meiryo UI"/>
              <a:cs typeface="+mn-lt"/>
            </a:endParaRPr>
          </a:p>
          <a:p>
            <a:pPr marL="285750" indent="0">
              <a:buNone/>
            </a:pPr>
            <a:endParaRPr lang="ja-JP" sz="2400">
              <a:solidFill>
                <a:schemeClr val="tx1">
                  <a:lumMod val="95000"/>
                </a:schemeClr>
              </a:solidFill>
              <a:latin typeface="Meiryo UI"/>
              <a:ea typeface="Meiryo UI"/>
              <a:cs typeface="+mn-lt"/>
            </a:endParaRPr>
          </a:p>
          <a:p>
            <a:pPr marL="285750" indent="0">
              <a:buNone/>
            </a:pPr>
            <a:r>
              <a:rPr lang="ja-JP" sz="2400" b="1">
                <a:solidFill>
                  <a:schemeClr val="tx1">
                    <a:lumMod val="95000"/>
                  </a:schemeClr>
                </a:solidFill>
                <a:latin typeface="Meiryo UI"/>
                <a:ea typeface="Meiryo UI"/>
                <a:cs typeface="Calibri"/>
              </a:rPr>
              <a:t>便利な機能</a:t>
            </a:r>
            <a:endParaRPr lang="ja-JP" sz="2400" b="1">
              <a:solidFill>
                <a:schemeClr val="tx1">
                  <a:lumMod val="95000"/>
                </a:schemeClr>
              </a:solidFill>
              <a:latin typeface="Meiryo UI"/>
              <a:ea typeface="Meiryo UI"/>
              <a:cs typeface="+mn-lt"/>
            </a:endParaRPr>
          </a:p>
          <a:p>
            <a:pPr marL="514350">
              <a:buFont typeface="Arial"/>
              <a:buChar char="•"/>
            </a:pPr>
            <a:r>
              <a:rPr lang="ja-JP" sz="2400">
                <a:solidFill>
                  <a:schemeClr val="tx1">
                    <a:lumMod val="95000"/>
                  </a:schemeClr>
                </a:solidFill>
                <a:latin typeface="Meiryo UI"/>
                <a:ea typeface="Meiryo UI"/>
                <a:cs typeface="Calibri"/>
              </a:rPr>
              <a:t>履歴のダウンロードボタン</a:t>
            </a:r>
            <a:endParaRPr lang="ja-JP" sz="2400">
              <a:solidFill>
                <a:schemeClr val="tx1">
                  <a:lumMod val="95000"/>
                </a:schemeClr>
              </a:solidFill>
              <a:latin typeface="Meiryo UI"/>
              <a:ea typeface="Meiryo UI"/>
              <a:cs typeface="+mn-lt"/>
            </a:endParaRPr>
          </a:p>
          <a:p>
            <a:pPr marL="514350">
              <a:buFont typeface="Arial"/>
              <a:buChar char="•"/>
            </a:pPr>
            <a:r>
              <a:rPr lang="en-US" altLang="ja-JP" sz="2400">
                <a:solidFill>
                  <a:schemeClr val="tx1">
                    <a:lumMod val="95000"/>
                  </a:schemeClr>
                </a:solidFill>
                <a:latin typeface="Meiryo UI"/>
                <a:ea typeface="+mn-lt"/>
                <a:cs typeface="Calibri"/>
              </a:rPr>
              <a:t>LINE</a:t>
            </a:r>
            <a:r>
              <a:rPr lang="ja-JP" sz="2400">
                <a:solidFill>
                  <a:schemeClr val="tx1">
                    <a:lumMod val="95000"/>
                  </a:schemeClr>
                </a:solidFill>
                <a:latin typeface="Meiryo UI"/>
                <a:ea typeface="Meiryo UI"/>
                <a:cs typeface="Calibri"/>
              </a:rPr>
              <a:t>アカウント</a:t>
            </a:r>
            <a:endParaRPr lang="ja-JP" sz="2400">
              <a:solidFill>
                <a:schemeClr val="tx1">
                  <a:lumMod val="95000"/>
                </a:schemeClr>
              </a:solidFill>
              <a:ea typeface="ＭＳ Ｐゴシック"/>
              <a:cs typeface="Calibri"/>
            </a:endParaRPr>
          </a:p>
          <a:p>
            <a:pPr marL="285750" indent="0">
              <a:buNone/>
            </a:pPr>
            <a:endParaRPr lang="en-US" altLang="ja-JP" sz="2400">
              <a:solidFill>
                <a:schemeClr val="tx1">
                  <a:lumMod val="95000"/>
                </a:schemeClr>
              </a:solidFill>
              <a:latin typeface="Meiryo UI"/>
              <a:ea typeface="Meiryo UI"/>
              <a:cs typeface="+mn-lt"/>
            </a:endParaRPr>
          </a:p>
          <a:p>
            <a:pPr marL="285750" indent="0">
              <a:buNone/>
            </a:pPr>
            <a:r>
              <a:rPr lang="en-US" altLang="ja-JP" sz="2400" b="1" err="1">
                <a:solidFill>
                  <a:schemeClr val="tx1">
                    <a:lumMod val="95000"/>
                  </a:schemeClr>
                </a:solidFill>
                <a:latin typeface="Meiryo UI"/>
                <a:ea typeface="Meiryo UI"/>
                <a:cs typeface="+mn-lt"/>
              </a:rPr>
              <a:t>OWL登録の方法</a:t>
            </a:r>
            <a:r>
              <a:rPr lang="en-US" altLang="ja-JP" sz="2400" b="1">
                <a:solidFill>
                  <a:schemeClr val="tx1">
                    <a:lumMod val="95000"/>
                  </a:schemeClr>
                </a:solidFill>
                <a:latin typeface="Meiryo UI"/>
                <a:ea typeface="Meiryo UI"/>
                <a:cs typeface="+mn-lt"/>
              </a:rPr>
              <a:t>　</a:t>
            </a:r>
            <a:endParaRPr lang="ja-JP" sz="2400" b="1" err="1">
              <a:solidFill>
                <a:schemeClr val="tx1">
                  <a:lumMod val="95000"/>
                </a:schemeClr>
              </a:solidFill>
              <a:latin typeface="Meiryo UI"/>
              <a:ea typeface="Meiryo UI"/>
              <a:cs typeface="+mn-lt"/>
            </a:endParaRPr>
          </a:p>
          <a:p>
            <a:pPr marL="285750" indent="0">
              <a:buNone/>
            </a:pPr>
            <a:endParaRPr lang="ja-JP" sz="2400">
              <a:solidFill>
                <a:schemeClr val="tx1">
                  <a:lumMod val="95000"/>
                </a:schemeClr>
              </a:solidFill>
              <a:latin typeface="Meiryo UI"/>
              <a:ea typeface="Meiryo UI"/>
              <a:cs typeface="Calibri"/>
            </a:endParaRPr>
          </a:p>
          <a:p>
            <a:pPr marL="285750" indent="0">
              <a:buNone/>
            </a:pPr>
            <a:endParaRPr lang="ja-JP" sz="2400">
              <a:solidFill>
                <a:srgbClr val="F2F2F2"/>
              </a:solidFill>
              <a:latin typeface="Meiryo UI"/>
              <a:ea typeface="Meiryo UI"/>
              <a:cs typeface="Calibri"/>
            </a:endParaRPr>
          </a:p>
          <a:p>
            <a:pPr marL="285750" indent="0">
              <a:buNone/>
            </a:pPr>
            <a:endParaRPr lang="ja-JP" sz="2400">
              <a:solidFill>
                <a:srgbClr val="F7E9F2"/>
              </a:solidFill>
              <a:ea typeface="ＭＳ Ｐゴシック"/>
              <a:cs typeface="Calibri"/>
            </a:endParaRPr>
          </a:p>
          <a:p>
            <a:pPr marL="285750" indent="0">
              <a:buNone/>
            </a:pPr>
            <a:endParaRPr lang="ja-JP" sz="2400">
              <a:solidFill>
                <a:srgbClr val="F7E9F2"/>
              </a:solidFill>
              <a:ea typeface="ＭＳ Ｐゴシック"/>
              <a:cs typeface="Calibri"/>
            </a:endParaRPr>
          </a:p>
          <a:p>
            <a:pPr marL="285750" indent="0">
              <a:buNone/>
            </a:pPr>
            <a:endParaRPr lang="ja-JP" altLang="en-US" sz="2400">
              <a:ea typeface="ＭＳ Ｐゴシック"/>
              <a:cs typeface="Calibri"/>
            </a:endParaRPr>
          </a:p>
        </p:txBody>
      </p:sp>
      <p:sp>
        <p:nvSpPr>
          <p:cNvPr id="5" name="テキスト ボックス 4">
            <a:extLst>
              <a:ext uri="{FF2B5EF4-FFF2-40B4-BE49-F238E27FC236}">
                <a16:creationId xmlns:a16="http://schemas.microsoft.com/office/drawing/2014/main" id="{4908AF1B-876A-604E-0B7A-2BCFC3A0203B}"/>
              </a:ext>
            </a:extLst>
          </p:cNvPr>
          <p:cNvSpPr txBox="1"/>
          <p:nvPr/>
        </p:nvSpPr>
        <p:spPr>
          <a:xfrm>
            <a:off x="8289696" y="1608667"/>
            <a:ext cx="3421957" cy="450112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ja-JP" altLang="en-US" sz="2000">
              <a:ea typeface="ＭＳ Ｐゴシック"/>
              <a:cs typeface="Calibri"/>
            </a:endParaRPr>
          </a:p>
        </p:txBody>
      </p:sp>
      <p:pic>
        <p:nvPicPr>
          <p:cNvPr id="6" name="図 6" descr="テキスト&#10;&#10;説明は自動で生成されたものです">
            <a:extLst>
              <a:ext uri="{FF2B5EF4-FFF2-40B4-BE49-F238E27FC236}">
                <a16:creationId xmlns:a16="http://schemas.microsoft.com/office/drawing/2014/main" id="{A7A78B1F-4BAD-1097-11FC-41A79BFC16D1}"/>
              </a:ext>
            </a:extLst>
          </p:cNvPr>
          <p:cNvPicPr>
            <a:picLocks noChangeAspect="1"/>
          </p:cNvPicPr>
          <p:nvPr/>
        </p:nvPicPr>
        <p:blipFill>
          <a:blip r:embed="rId2"/>
          <a:stretch>
            <a:fillRect/>
          </a:stretch>
        </p:blipFill>
        <p:spPr>
          <a:xfrm>
            <a:off x="1744011" y="3101416"/>
            <a:ext cx="1306861" cy="1883046"/>
          </a:xfrm>
          <a:prstGeom prst="rect">
            <a:avLst/>
          </a:prstGeom>
        </p:spPr>
      </p:pic>
    </p:spTree>
    <p:extLst>
      <p:ext uri="{BB962C8B-B14F-4D97-AF65-F5344CB8AC3E}">
        <p14:creationId xmlns:p14="http://schemas.microsoft.com/office/powerpoint/2010/main" val="369154104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C215004-85AF-3BBA-D756-4BCEED4A3D7A}"/>
              </a:ext>
            </a:extLst>
          </p:cNvPr>
          <p:cNvSpPr>
            <a:spLocks noGrp="1"/>
          </p:cNvSpPr>
          <p:nvPr>
            <p:ph type="title"/>
          </p:nvPr>
        </p:nvSpPr>
        <p:spPr>
          <a:xfrm>
            <a:off x="1523984" y="1054121"/>
            <a:ext cx="9465131" cy="1184111"/>
          </a:xfrm>
        </p:spPr>
        <p:txBody>
          <a:bodyPr>
            <a:normAutofit/>
          </a:bodyPr>
          <a:lstStyle/>
          <a:p>
            <a:r>
              <a:rPr lang="ja-JP" altLang="en-US" b="1">
                <a:solidFill>
                  <a:srgbClr val="C00000"/>
                </a:solidFill>
                <a:latin typeface="Garamond"/>
                <a:ea typeface="ＭＳ Ｐゴシック"/>
                <a:cs typeface="Calibri Light"/>
              </a:rPr>
              <a:t>OWL</a:t>
            </a:r>
            <a:r>
              <a:rPr lang="ja-JP" altLang="en-US">
                <a:latin typeface="Meiryo UI"/>
                <a:ea typeface="Meiryo UI"/>
                <a:cs typeface="Calibri Light"/>
              </a:rPr>
              <a:t>とは</a:t>
            </a:r>
            <a:endParaRPr lang="ja-JP" altLang="en-US">
              <a:latin typeface="Meiryo UI"/>
              <a:ea typeface="Meiryo UI"/>
            </a:endParaRPr>
          </a:p>
        </p:txBody>
      </p:sp>
      <p:sp>
        <p:nvSpPr>
          <p:cNvPr id="3" name="コンテンツ プレースホルダー 2">
            <a:extLst>
              <a:ext uri="{FF2B5EF4-FFF2-40B4-BE49-F238E27FC236}">
                <a16:creationId xmlns:a16="http://schemas.microsoft.com/office/drawing/2014/main" id="{025D33F4-3635-652A-4925-4A63F291D3DC}"/>
              </a:ext>
            </a:extLst>
          </p:cNvPr>
          <p:cNvSpPr>
            <a:spLocks noGrp="1"/>
          </p:cNvSpPr>
          <p:nvPr>
            <p:ph idx="1"/>
          </p:nvPr>
        </p:nvSpPr>
        <p:spPr>
          <a:xfrm>
            <a:off x="1524000" y="2399099"/>
            <a:ext cx="9465564" cy="3400969"/>
          </a:xfrm>
        </p:spPr>
        <p:txBody>
          <a:bodyPr vert="horz" lIns="91440" tIns="45720" rIns="91440" bIns="45720" rtlCol="0" anchor="t">
            <a:normAutofit/>
          </a:bodyPr>
          <a:lstStyle/>
          <a:p>
            <a:pPr marL="0" indent="0">
              <a:buNone/>
            </a:pPr>
            <a:r>
              <a:rPr lang="ja-JP" altLang="en-US" sz="2400" b="1">
                <a:solidFill>
                  <a:srgbClr val="C00000"/>
                </a:solidFill>
                <a:latin typeface="Garamond"/>
                <a:ea typeface="Meiryo UI"/>
                <a:cs typeface="Calibri"/>
              </a:rPr>
              <a:t>O</a:t>
            </a:r>
            <a:r>
              <a:rPr lang="ja-JP" altLang="en-US" sz="2400" b="1">
                <a:solidFill>
                  <a:schemeClr val="accent1">
                    <a:lumMod val="50000"/>
                  </a:schemeClr>
                </a:solidFill>
                <a:latin typeface="Garamond"/>
                <a:ea typeface="Meiryo UI"/>
                <a:cs typeface="Calibri"/>
              </a:rPr>
              <a:t>rientation for </a:t>
            </a:r>
            <a:r>
              <a:rPr lang="ja-JP" altLang="en-US" sz="2400" b="1">
                <a:solidFill>
                  <a:srgbClr val="C00000"/>
                </a:solidFill>
                <a:latin typeface="Garamond"/>
                <a:ea typeface="Meiryo UI"/>
                <a:cs typeface="Calibri"/>
              </a:rPr>
              <a:t>W</a:t>
            </a:r>
            <a:r>
              <a:rPr lang="ja-JP" altLang="en-US" sz="2400" b="1">
                <a:solidFill>
                  <a:schemeClr val="accent1">
                    <a:lumMod val="50000"/>
                  </a:schemeClr>
                </a:solidFill>
                <a:latin typeface="Garamond"/>
                <a:ea typeface="Meiryo UI"/>
                <a:cs typeface="Calibri"/>
              </a:rPr>
              <a:t>orld </a:t>
            </a:r>
            <a:r>
              <a:rPr lang="ja-JP" altLang="en-US" sz="2400" b="1">
                <a:solidFill>
                  <a:srgbClr val="C00000"/>
                </a:solidFill>
                <a:latin typeface="Garamond"/>
                <a:ea typeface="Meiryo UI"/>
                <a:cs typeface="Calibri"/>
              </a:rPr>
              <a:t>L</a:t>
            </a:r>
            <a:r>
              <a:rPr lang="ja-JP" altLang="en-US" sz="2400" b="1">
                <a:solidFill>
                  <a:schemeClr val="accent1">
                    <a:lumMod val="50000"/>
                  </a:schemeClr>
                </a:solidFill>
                <a:latin typeface="Garamond"/>
                <a:ea typeface="Meiryo UI"/>
                <a:cs typeface="Calibri"/>
              </a:rPr>
              <a:t>eadership</a:t>
            </a:r>
            <a:r>
              <a:rPr lang="ja-JP" altLang="en-US" sz="2400">
                <a:solidFill>
                  <a:schemeClr val="accent1">
                    <a:lumMod val="50000"/>
                  </a:schemeClr>
                </a:solidFill>
                <a:latin typeface="Garamond"/>
                <a:ea typeface="Meiryo UI"/>
                <a:cs typeface="Calibri"/>
              </a:rPr>
              <a:t> </a:t>
            </a:r>
            <a:r>
              <a:rPr lang="ja-JP" sz="2400">
                <a:solidFill>
                  <a:schemeClr val="accent1">
                    <a:lumMod val="50000"/>
                  </a:schemeClr>
                </a:solidFill>
                <a:latin typeface="Meiryo UI"/>
                <a:ea typeface="Meiryo UI"/>
                <a:cs typeface="Calibri"/>
              </a:rPr>
              <a:t> </a:t>
            </a:r>
            <a:r>
              <a:rPr lang="ja-JP" sz="2400">
                <a:solidFill>
                  <a:schemeClr val="accent1">
                    <a:lumMod val="50000"/>
                  </a:schemeClr>
                </a:solidFill>
                <a:latin typeface="Meiryo UI"/>
                <a:ea typeface="Meiryo UI"/>
                <a:cs typeface="+mn-lt"/>
              </a:rPr>
              <a:t>の略で、</a:t>
            </a:r>
            <a:br>
              <a:rPr lang="ja-JP" altLang="en-US" sz="2400">
                <a:solidFill>
                  <a:schemeClr val="accent1">
                    <a:lumMod val="50000"/>
                  </a:schemeClr>
                </a:solidFill>
                <a:latin typeface="Meiryo UI"/>
                <a:ea typeface="Meiryo UI"/>
                <a:cs typeface="+mn-lt"/>
              </a:rPr>
            </a:br>
            <a:r>
              <a:rPr lang="ja-JP" altLang="en-US" sz="2400">
                <a:solidFill>
                  <a:schemeClr val="accent1">
                    <a:lumMod val="50000"/>
                  </a:schemeClr>
                </a:solidFill>
                <a:latin typeface="Meiryo UI"/>
                <a:ea typeface="Meiryo UI"/>
                <a:cs typeface="+mn-lt"/>
              </a:rPr>
              <a:t>「</a:t>
            </a:r>
            <a:r>
              <a:rPr lang="ja-JP" sz="2400">
                <a:solidFill>
                  <a:schemeClr val="accent1">
                    <a:lumMod val="50000"/>
                  </a:schemeClr>
                </a:solidFill>
                <a:latin typeface="Meiryo UI"/>
                <a:ea typeface="Meiryo UI"/>
                <a:cs typeface="+mn-lt"/>
              </a:rPr>
              <a:t>世界で通用する</a:t>
            </a:r>
            <a:r>
              <a:rPr lang="ja-JP" altLang="en-US" sz="2400">
                <a:solidFill>
                  <a:schemeClr val="accent1">
                    <a:lumMod val="50000"/>
                  </a:schemeClr>
                </a:solidFill>
                <a:latin typeface="Meiryo UI"/>
                <a:ea typeface="Meiryo UI"/>
                <a:cs typeface="+mn-lt"/>
              </a:rPr>
              <a:t>国際リーダーとしての</a:t>
            </a:r>
            <a:r>
              <a:rPr lang="ja-JP" sz="2400">
                <a:solidFill>
                  <a:schemeClr val="accent1">
                    <a:lumMod val="50000"/>
                  </a:schemeClr>
                </a:solidFill>
                <a:latin typeface="Meiryo UI"/>
                <a:ea typeface="Meiryo UI"/>
                <a:cs typeface="+mn-lt"/>
              </a:rPr>
              <a:t>能力への志向</a:t>
            </a:r>
            <a:r>
              <a:rPr lang="ja-JP" altLang="en-US" sz="2400">
                <a:solidFill>
                  <a:schemeClr val="accent1">
                    <a:lumMod val="50000"/>
                  </a:schemeClr>
                </a:solidFill>
                <a:latin typeface="Meiryo UI"/>
                <a:ea typeface="Meiryo UI"/>
                <a:cs typeface="+mn-lt"/>
              </a:rPr>
              <a:t>」</a:t>
            </a:r>
            <a:r>
              <a:rPr lang="ja-JP" sz="2400">
                <a:solidFill>
                  <a:schemeClr val="accent1">
                    <a:lumMod val="50000"/>
                  </a:schemeClr>
                </a:solidFill>
                <a:latin typeface="Meiryo UI"/>
                <a:ea typeface="Meiryo UI"/>
                <a:cs typeface="+mn-lt"/>
              </a:rPr>
              <a:t>を意味しています。</a:t>
            </a:r>
            <a:br>
              <a:rPr lang="ja-JP" altLang="en-US" sz="2400">
                <a:solidFill>
                  <a:schemeClr val="accent1">
                    <a:lumMod val="50000"/>
                  </a:schemeClr>
                </a:solidFill>
                <a:latin typeface="Meiryo UI"/>
                <a:ea typeface="Meiryo UI"/>
                <a:cs typeface="+mn-lt"/>
              </a:rPr>
            </a:br>
            <a:endParaRPr lang="ja-JP" altLang="en-US" sz="2400">
              <a:solidFill>
                <a:schemeClr val="accent1">
                  <a:lumMod val="50000"/>
                </a:schemeClr>
              </a:solidFill>
              <a:latin typeface="Meiryo UI"/>
              <a:ea typeface="Meiryo UI"/>
              <a:cs typeface="+mn-lt"/>
            </a:endParaRPr>
          </a:p>
          <a:p>
            <a:pPr marL="0" indent="0">
              <a:buNone/>
            </a:pPr>
            <a:r>
              <a:rPr lang="ja-JP" sz="2400">
                <a:solidFill>
                  <a:schemeClr val="accent1">
                    <a:lumMod val="50000"/>
                  </a:schemeClr>
                </a:solidFill>
                <a:latin typeface="Meiryo UI"/>
                <a:ea typeface="Meiryo UI"/>
                <a:cs typeface="+mn-lt"/>
              </a:rPr>
              <a:t>京都大学 国際高等教育院の国際リーダーシッププログラム</a:t>
            </a:r>
            <a:r>
              <a:rPr lang="en-US" altLang="ja-JP" sz="2400" b="1">
                <a:solidFill>
                  <a:schemeClr val="accent1">
                    <a:lumMod val="50000"/>
                  </a:schemeClr>
                </a:solidFill>
                <a:latin typeface="Garamond"/>
                <a:ea typeface="Meiryo UI"/>
                <a:cs typeface="+mn-lt"/>
              </a:rPr>
              <a:t>OWL</a:t>
            </a:r>
            <a:r>
              <a:rPr lang="ja-JP" sz="2400">
                <a:solidFill>
                  <a:schemeClr val="accent1">
                    <a:lumMod val="50000"/>
                  </a:schemeClr>
                </a:solidFill>
                <a:latin typeface="Meiryo UI"/>
                <a:ea typeface="Meiryo UI"/>
                <a:cs typeface="+mn-lt"/>
              </a:rPr>
              <a:t>は、</a:t>
            </a:r>
            <a:endParaRPr lang="ja-JP" altLang="en-US" sz="2400">
              <a:solidFill>
                <a:schemeClr val="accent1">
                  <a:lumMod val="50000"/>
                </a:schemeClr>
              </a:solidFill>
              <a:latin typeface="Meiryo UI"/>
              <a:ea typeface="Meiryo UI"/>
              <a:cs typeface="+mn-lt"/>
            </a:endParaRPr>
          </a:p>
          <a:p>
            <a:pPr marL="0" indent="0">
              <a:buNone/>
            </a:pPr>
            <a:r>
              <a:rPr lang="ja-JP" sz="2400">
                <a:solidFill>
                  <a:schemeClr val="accent1">
                    <a:lumMod val="50000"/>
                  </a:schemeClr>
                </a:solidFill>
                <a:latin typeface="Meiryo UI"/>
                <a:ea typeface="Meiryo UI"/>
                <a:cs typeface="+mn-lt"/>
              </a:rPr>
              <a:t>学生に</a:t>
            </a:r>
            <a:r>
              <a:rPr lang="ja-JP" altLang="en-US" sz="2400">
                <a:solidFill>
                  <a:schemeClr val="accent1">
                    <a:lumMod val="50000"/>
                  </a:schemeClr>
                </a:solidFill>
                <a:latin typeface="Meiryo UI"/>
                <a:ea typeface="Meiryo UI"/>
                <a:cs typeface="+mn-lt"/>
              </a:rPr>
              <a:t> </a:t>
            </a:r>
            <a:r>
              <a:rPr lang="ja-JP" sz="2400">
                <a:solidFill>
                  <a:schemeClr val="accent1">
                    <a:lumMod val="50000"/>
                  </a:schemeClr>
                </a:solidFill>
                <a:latin typeface="Meiryo UI"/>
                <a:ea typeface="Meiryo UI"/>
                <a:cs typeface="+mn-lt"/>
              </a:rPr>
              <a:t>「世界中どこででもやっていける」という自信とたくましさを涵養し、</a:t>
            </a:r>
            <a:endParaRPr lang="ja-JP" altLang="en-US" sz="2400">
              <a:solidFill>
                <a:schemeClr val="accent1">
                  <a:lumMod val="50000"/>
                </a:schemeClr>
              </a:solidFill>
              <a:latin typeface="Meiryo UI"/>
              <a:ea typeface="Meiryo UI"/>
              <a:cs typeface="+mn-lt"/>
            </a:endParaRPr>
          </a:p>
          <a:p>
            <a:pPr marL="0" indent="0">
              <a:buNone/>
            </a:pPr>
            <a:r>
              <a:rPr lang="ja-JP" sz="2400">
                <a:solidFill>
                  <a:schemeClr val="accent1">
                    <a:lumMod val="50000"/>
                  </a:schemeClr>
                </a:solidFill>
                <a:latin typeface="Meiryo UI"/>
                <a:ea typeface="Meiryo UI"/>
                <a:cs typeface="+mn-lt"/>
              </a:rPr>
              <a:t>リーダーシップ、問題解決能力、持久力、柔軟性をかね備えた国際人の輩出</a:t>
            </a:r>
            <a:endParaRPr lang="ja-JP" altLang="en-US" sz="2400">
              <a:solidFill>
                <a:schemeClr val="accent1">
                  <a:lumMod val="50000"/>
                </a:schemeClr>
              </a:solidFill>
              <a:latin typeface="Meiryo UI"/>
              <a:ea typeface="Meiryo UI"/>
              <a:cs typeface="+mn-lt"/>
            </a:endParaRPr>
          </a:p>
          <a:p>
            <a:pPr marL="0" indent="0">
              <a:buNone/>
            </a:pPr>
            <a:r>
              <a:rPr lang="ja-JP" sz="2400">
                <a:solidFill>
                  <a:schemeClr val="accent1">
                    <a:lumMod val="50000"/>
                  </a:schemeClr>
                </a:solidFill>
                <a:latin typeface="Meiryo UI"/>
                <a:ea typeface="Meiryo UI"/>
                <a:cs typeface="+mn-lt"/>
              </a:rPr>
              <a:t>を目指します。</a:t>
            </a:r>
            <a:endParaRPr lang="ja-JP" sz="2400">
              <a:solidFill>
                <a:schemeClr val="accent1">
                  <a:lumMod val="50000"/>
                </a:schemeClr>
              </a:solidFill>
              <a:latin typeface="Meiryo UI"/>
              <a:ea typeface="Meiryo UI"/>
              <a:cs typeface="Calibri"/>
            </a:endParaRPr>
          </a:p>
          <a:p>
            <a:pPr marL="0" indent="0">
              <a:buNone/>
            </a:pPr>
            <a:endParaRPr lang="ja-JP" altLang="en-US" sz="2400">
              <a:latin typeface="Meiryo UI"/>
              <a:ea typeface="Meiryo UI"/>
              <a:cs typeface="Calibri"/>
            </a:endParaRPr>
          </a:p>
          <a:p>
            <a:endParaRPr lang="ja-JP" altLang="en-US" sz="2400">
              <a:latin typeface="Meiryo UI"/>
              <a:ea typeface="Meiryo UI"/>
              <a:cs typeface="Calibri"/>
            </a:endParaRPr>
          </a:p>
        </p:txBody>
      </p:sp>
      <p:pic>
        <p:nvPicPr>
          <p:cNvPr id="4" name="図 6" descr="テキスト&#10;&#10;説明は自動で生成されたものです">
            <a:extLst>
              <a:ext uri="{FF2B5EF4-FFF2-40B4-BE49-F238E27FC236}">
                <a16:creationId xmlns:a16="http://schemas.microsoft.com/office/drawing/2014/main" id="{C639E08B-B3DA-D079-FDB9-1635CBADBD7B}"/>
              </a:ext>
            </a:extLst>
          </p:cNvPr>
          <p:cNvPicPr>
            <a:picLocks noChangeAspect="1"/>
          </p:cNvPicPr>
          <p:nvPr/>
        </p:nvPicPr>
        <p:blipFill>
          <a:blip r:embed="rId2"/>
          <a:stretch>
            <a:fillRect/>
          </a:stretch>
        </p:blipFill>
        <p:spPr>
          <a:xfrm>
            <a:off x="45882" y="30084"/>
            <a:ext cx="577308" cy="831928"/>
          </a:xfrm>
          <a:prstGeom prst="rect">
            <a:avLst/>
          </a:prstGeom>
        </p:spPr>
      </p:pic>
    </p:spTree>
    <p:extLst>
      <p:ext uri="{BB962C8B-B14F-4D97-AF65-F5344CB8AC3E}">
        <p14:creationId xmlns:p14="http://schemas.microsoft.com/office/powerpoint/2010/main" val="348522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8DA1CB8-E919-82EB-ABF1-1A0DC33C5829}"/>
              </a:ext>
            </a:extLst>
          </p:cNvPr>
          <p:cNvSpPr>
            <a:spLocks noGrp="1"/>
          </p:cNvSpPr>
          <p:nvPr>
            <p:ph type="title"/>
          </p:nvPr>
        </p:nvSpPr>
        <p:spPr>
          <a:xfrm>
            <a:off x="1371599" y="294538"/>
            <a:ext cx="9895951" cy="1033669"/>
          </a:xfrm>
        </p:spPr>
        <p:txBody>
          <a:bodyPr>
            <a:normAutofit/>
          </a:bodyPr>
          <a:lstStyle/>
          <a:p>
            <a:r>
              <a:rPr lang="ja-JP" altLang="en-US" sz="4000">
                <a:solidFill>
                  <a:schemeClr val="bg1">
                    <a:lumMod val="95000"/>
                  </a:schemeClr>
                </a:solidFill>
                <a:ea typeface="ＭＳ Ｐゴシック"/>
                <a:cs typeface="Calibri Light"/>
              </a:rPr>
              <a:t>登録から認定証発行までの流れは？</a:t>
            </a:r>
          </a:p>
        </p:txBody>
      </p:sp>
      <p:pic>
        <p:nvPicPr>
          <p:cNvPr id="7" name="図 8">
            <a:extLst>
              <a:ext uri="{FF2B5EF4-FFF2-40B4-BE49-F238E27FC236}">
                <a16:creationId xmlns:a16="http://schemas.microsoft.com/office/drawing/2014/main" id="{6A95E476-CEB9-C69B-09B1-E938FDC0574F}"/>
              </a:ext>
            </a:extLst>
          </p:cNvPr>
          <p:cNvPicPr>
            <a:picLocks noGrp="1" noChangeAspect="1"/>
          </p:cNvPicPr>
          <p:nvPr>
            <p:ph idx="1"/>
          </p:nvPr>
        </p:nvPicPr>
        <p:blipFill>
          <a:blip r:embed="rId2"/>
          <a:stretch>
            <a:fillRect/>
          </a:stretch>
        </p:blipFill>
        <p:spPr>
          <a:xfrm>
            <a:off x="354981" y="2281153"/>
            <a:ext cx="11482039" cy="2947768"/>
          </a:xfrm>
        </p:spPr>
      </p:pic>
      <p:pic>
        <p:nvPicPr>
          <p:cNvPr id="9" name="図 8" descr="テキスト&#10;&#10;説明は自動で生成されたものです">
            <a:extLst>
              <a:ext uri="{FF2B5EF4-FFF2-40B4-BE49-F238E27FC236}">
                <a16:creationId xmlns:a16="http://schemas.microsoft.com/office/drawing/2014/main" id="{F8C04F69-9DCC-A571-F472-924B5A9918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57" y="291172"/>
            <a:ext cx="757727" cy="1103646"/>
          </a:xfrm>
          <a:prstGeom prst="rect">
            <a:avLst/>
          </a:prstGeom>
        </p:spPr>
      </p:pic>
    </p:spTree>
    <p:extLst>
      <p:ext uri="{BB962C8B-B14F-4D97-AF65-F5344CB8AC3E}">
        <p14:creationId xmlns:p14="http://schemas.microsoft.com/office/powerpoint/2010/main" val="199229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52077B0-F7B9-FFA9-79A3-EE90B8F90188}"/>
              </a:ext>
            </a:extLst>
          </p:cNvPr>
          <p:cNvSpPr>
            <a:spLocks noGrp="1"/>
          </p:cNvSpPr>
          <p:nvPr>
            <p:ph type="title"/>
          </p:nvPr>
        </p:nvSpPr>
        <p:spPr>
          <a:xfrm>
            <a:off x="776358" y="1621025"/>
            <a:ext cx="4094166" cy="3921176"/>
          </a:xfrm>
        </p:spPr>
        <p:txBody>
          <a:bodyPr anchor="ctr">
            <a:normAutofit/>
          </a:bodyPr>
          <a:lstStyle/>
          <a:p>
            <a:r>
              <a:rPr lang="ja-JP" altLang="en-US" sz="5400">
                <a:solidFill>
                  <a:schemeClr val="accent5">
                    <a:lumMod val="50000"/>
                  </a:schemeClr>
                </a:solidFill>
                <a:latin typeface="Meiryo UI" panose="020B0604030504040204" pitchFamily="50" charset="-128"/>
                <a:ea typeface="Meiryo UI" panose="020B0604030504040204" pitchFamily="50" charset="-128"/>
                <a:cs typeface="Calibri Light"/>
              </a:rPr>
              <a:t>どんなメリットがあるの？</a:t>
            </a:r>
          </a:p>
        </p:txBody>
      </p:sp>
      <p:grpSp>
        <p:nvGrpSpPr>
          <p:cNvPr id="33" name="Group 32">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34"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コンテンツ プレースホルダー 2">
            <a:extLst>
              <a:ext uri="{FF2B5EF4-FFF2-40B4-BE49-F238E27FC236}">
                <a16:creationId xmlns:a16="http://schemas.microsoft.com/office/drawing/2014/main" id="{58E79B1E-AEF2-A1F6-E3AA-89BECC6EF7AE}"/>
              </a:ext>
            </a:extLst>
          </p:cNvPr>
          <p:cNvSpPr>
            <a:spLocks noGrp="1"/>
          </p:cNvSpPr>
          <p:nvPr>
            <p:ph idx="1"/>
          </p:nvPr>
        </p:nvSpPr>
        <p:spPr>
          <a:xfrm>
            <a:off x="5518732" y="267113"/>
            <a:ext cx="6428852" cy="5887884"/>
          </a:xfrm>
        </p:spPr>
        <p:txBody>
          <a:bodyPr vert="horz" lIns="91440" tIns="45720" rIns="91440" bIns="45720" rtlCol="0" anchor="ctr">
            <a:normAutofit/>
          </a:bodyPr>
          <a:lstStyle/>
          <a:p>
            <a:pPr marL="457200" indent="-457200">
              <a:buFont typeface="Wingdings" panose="020B0604020202020204" pitchFamily="34" charset="0"/>
              <a:buChar char="q"/>
            </a:pPr>
            <a:r>
              <a:rPr lang="ja-JP" altLang="en-US" sz="1800" b="1">
                <a:solidFill>
                  <a:schemeClr val="accent1">
                    <a:lumMod val="50000"/>
                  </a:schemeClr>
                </a:solidFill>
                <a:latin typeface="Meiryo UI"/>
                <a:ea typeface="Meiryo UI"/>
                <a:cs typeface="Calibri" panose="020F0502020204030204"/>
              </a:rPr>
              <a:t>自分の国際交流活動が記録され、客観的な情報を</a:t>
            </a:r>
            <a:br>
              <a:rPr lang="en-US" altLang="ja-JP" sz="1800" b="1">
                <a:latin typeface="Meiryo UI"/>
                <a:ea typeface="Meiryo UI"/>
                <a:cs typeface="Calibri" panose="020F0502020204030204"/>
              </a:rPr>
            </a:br>
            <a:r>
              <a:rPr lang="ja-JP" altLang="en-US" sz="1800" b="1">
                <a:solidFill>
                  <a:schemeClr val="accent1">
                    <a:lumMod val="50000"/>
                  </a:schemeClr>
                </a:solidFill>
                <a:latin typeface="Meiryo UI"/>
                <a:ea typeface="Meiryo UI"/>
                <a:cs typeface="Calibri" panose="020F0502020204030204"/>
              </a:rPr>
              <a:t>第三者に提示できる</a:t>
            </a:r>
          </a:p>
          <a:p>
            <a:pPr marL="457200" lvl="1" indent="0">
              <a:buNone/>
            </a:pPr>
            <a:endParaRPr lang="ja-JP" altLang="en-US" sz="1400">
              <a:solidFill>
                <a:schemeClr val="accent1">
                  <a:lumMod val="50000"/>
                </a:schemeClr>
              </a:solidFill>
              <a:ea typeface="+mn-lt"/>
              <a:cs typeface="+mn-lt"/>
            </a:endParaRPr>
          </a:p>
          <a:p>
            <a:pPr marL="457200" lvl="1" indent="0">
              <a:buNone/>
            </a:pPr>
            <a:r>
              <a:rPr lang="ja-JP" sz="1600">
                <a:solidFill>
                  <a:schemeClr val="accent1">
                    <a:lumMod val="50000"/>
                  </a:schemeClr>
                </a:solidFill>
                <a:latin typeface="Meiryo UI"/>
                <a:ea typeface="Meiryo UI"/>
                <a:cs typeface="+mn-lt"/>
              </a:rPr>
              <a:t>学生の間に参加した国際課外活動が記録として残り、また客観的な情報として第三者に提示できます。自分の国際性を立証し、アピールができます。また、面接時の話題提供にも役立ちます。(e.g. 留学時やチューターとしての忘れがたい思い出や感激したことなど）</a:t>
            </a:r>
            <a:endParaRPr lang="ja-JP" altLang="en-US" sz="1600">
              <a:solidFill>
                <a:schemeClr val="accent1">
                  <a:lumMod val="50000"/>
                </a:schemeClr>
              </a:solidFill>
              <a:latin typeface="Meiryo UI"/>
              <a:ea typeface="Meiryo UI"/>
              <a:cs typeface="Calibri" panose="020F0502020204030204"/>
            </a:endParaRPr>
          </a:p>
          <a:p>
            <a:pPr marL="457200" indent="-457200">
              <a:buFont typeface="Wingdings" panose="020B0604020202020204" pitchFamily="34" charset="0"/>
              <a:buChar char="q"/>
            </a:pPr>
            <a:endParaRPr lang="ja-JP" altLang="en-US" sz="1600">
              <a:solidFill>
                <a:schemeClr val="accent1">
                  <a:lumMod val="50000"/>
                </a:schemeClr>
              </a:solidFill>
              <a:ea typeface="ＭＳ Ｐゴシック"/>
              <a:cs typeface="Calibri" panose="020F0502020204030204"/>
            </a:endParaRPr>
          </a:p>
          <a:p>
            <a:pPr marL="457200" indent="-457200">
              <a:buFont typeface="Wingdings" panose="020B0604020202020204" pitchFamily="34" charset="0"/>
              <a:buChar char="q"/>
            </a:pPr>
            <a:r>
              <a:rPr lang="ja-JP" altLang="en-US" sz="1800" b="1">
                <a:solidFill>
                  <a:schemeClr val="accent1">
                    <a:lumMod val="50000"/>
                  </a:schemeClr>
                </a:solidFill>
                <a:latin typeface="Meiryo UI"/>
                <a:ea typeface="Meiryo UI"/>
                <a:cs typeface="Calibri" panose="020F0502020204030204"/>
              </a:rPr>
              <a:t>自分の国際リーダーとしての成長を測れ、自信が持てる</a:t>
            </a:r>
            <a:endParaRPr lang="ja-JP" altLang="en-US" sz="1800" b="1">
              <a:solidFill>
                <a:schemeClr val="accent1">
                  <a:lumMod val="50000"/>
                </a:schemeClr>
              </a:solidFill>
              <a:latin typeface="Meiryo UI"/>
              <a:ea typeface="Meiryo UI"/>
              <a:cs typeface="+mn-lt"/>
            </a:endParaRPr>
          </a:p>
          <a:p>
            <a:pPr marL="457200" lvl="1" indent="0">
              <a:buNone/>
            </a:pPr>
            <a:endParaRPr lang="ja-JP" altLang="en-US" sz="1800">
              <a:solidFill>
                <a:schemeClr val="accent1">
                  <a:lumMod val="50000"/>
                </a:schemeClr>
              </a:solidFill>
              <a:ea typeface="ＭＳ Ｐゴシック"/>
              <a:cs typeface="+mn-lt"/>
            </a:endParaRPr>
          </a:p>
          <a:p>
            <a:pPr marL="457200" lvl="1" indent="0">
              <a:buNone/>
            </a:pPr>
            <a:r>
              <a:rPr lang="ja-JP" sz="1600">
                <a:solidFill>
                  <a:schemeClr val="accent1">
                    <a:lumMod val="50000"/>
                  </a:schemeClr>
                </a:solidFill>
                <a:latin typeface="Meiryo UI"/>
                <a:ea typeface="Meiryo UI"/>
                <a:cs typeface="+mn-lt"/>
              </a:rPr>
              <a:t>登録時に国際的能力やスキル、姿勢について自己評価を行い、目標を設定してください。</a:t>
            </a:r>
            <a:r>
              <a:rPr lang="ja-JP" altLang="en-US" sz="1600" b="1">
                <a:solidFill>
                  <a:schemeClr val="accent1">
                    <a:lumMod val="50000"/>
                  </a:schemeClr>
                </a:solidFill>
                <a:latin typeface="Meiryo UI"/>
                <a:ea typeface="Meiryo UI"/>
                <a:cs typeface="+mn-lt"/>
              </a:rPr>
              <a:t> </a:t>
            </a:r>
            <a:r>
              <a:rPr lang="ja-JP" sz="1600" b="1">
                <a:solidFill>
                  <a:schemeClr val="accent1">
                    <a:lumMod val="50000"/>
                  </a:schemeClr>
                </a:solidFill>
                <a:latin typeface="Garamond"/>
                <a:ea typeface="Meiryo UI"/>
                <a:cs typeface="+mn-lt"/>
              </a:rPr>
              <a:t>OWL</a:t>
            </a:r>
            <a:r>
              <a:rPr lang="ja-JP" sz="1600">
                <a:solidFill>
                  <a:schemeClr val="accent1">
                    <a:lumMod val="50000"/>
                  </a:schemeClr>
                </a:solidFill>
                <a:latin typeface="Meiryo UI"/>
                <a:ea typeface="Meiryo UI"/>
                <a:cs typeface="+mn-lt"/>
              </a:rPr>
              <a:t>認定証発行時に再度自己評価を行い、自分の成長が確認できます。</a:t>
            </a:r>
            <a:endParaRPr lang="ja-JP" altLang="en-US" sz="1600">
              <a:solidFill>
                <a:schemeClr val="accent1">
                  <a:lumMod val="50000"/>
                </a:schemeClr>
              </a:solidFill>
              <a:latin typeface="Meiryo UI"/>
              <a:ea typeface="Meiryo UI"/>
              <a:cs typeface="Calibri" panose="020F0502020204030204"/>
            </a:endParaRPr>
          </a:p>
          <a:p>
            <a:pPr marL="0" indent="0">
              <a:buNone/>
            </a:pPr>
            <a:r>
              <a:rPr lang="ja-JP" altLang="en-US" sz="1400">
                <a:solidFill>
                  <a:schemeClr val="accent1">
                    <a:lumMod val="50000"/>
                  </a:schemeClr>
                </a:solidFill>
                <a:latin typeface="Meiryo UI" panose="020B0604030504040204" pitchFamily="50" charset="-128"/>
                <a:ea typeface="Meiryo UI" panose="020B0604030504040204" pitchFamily="50" charset="-128"/>
                <a:cs typeface="Calibri" panose="020F0502020204030204"/>
              </a:rPr>
              <a:t>　　　　　　</a:t>
            </a:r>
            <a:endParaRPr lang="ja-JP" sz="1400">
              <a:solidFill>
                <a:schemeClr val="accent1">
                  <a:lumMod val="50000"/>
                </a:schemeClr>
              </a:solidFill>
              <a:latin typeface="Meiryo UI" panose="020B0604030504040204" pitchFamily="50" charset="-128"/>
              <a:ea typeface="Meiryo UI" panose="020B0604030504040204" pitchFamily="50" charset="-128"/>
              <a:cs typeface="Calibri" panose="020F0502020204030204"/>
            </a:endParaRPr>
          </a:p>
          <a:p>
            <a:pPr marL="457200" indent="-457200">
              <a:buFont typeface="Wingdings" panose="020B0604020202020204" pitchFamily="34" charset="0"/>
              <a:buChar char="q"/>
            </a:pPr>
            <a:r>
              <a:rPr lang="ja-JP" altLang="en-US" sz="1800" b="1">
                <a:solidFill>
                  <a:schemeClr val="accent1">
                    <a:lumMod val="50000"/>
                  </a:schemeClr>
                </a:solidFill>
                <a:latin typeface="Garamond"/>
                <a:ea typeface="Meiryo UI"/>
                <a:cs typeface="Calibri" panose="020F0502020204030204"/>
              </a:rPr>
              <a:t>OWL</a:t>
            </a:r>
            <a:r>
              <a:rPr lang="ja-JP" altLang="en-US" sz="1800" b="1">
                <a:solidFill>
                  <a:schemeClr val="accent1">
                    <a:lumMod val="50000"/>
                  </a:schemeClr>
                </a:solidFill>
                <a:latin typeface="Meiryo UI"/>
                <a:ea typeface="Meiryo UI"/>
                <a:cs typeface="Calibri" panose="020F0502020204030204"/>
              </a:rPr>
              <a:t>を通して、常に最新の国際交流関連情報が得られる</a:t>
            </a:r>
          </a:p>
          <a:p>
            <a:pPr marL="457200" lvl="1" indent="0">
              <a:buNone/>
            </a:pPr>
            <a:endParaRPr lang="ja-JP" sz="1400">
              <a:solidFill>
                <a:schemeClr val="accent1">
                  <a:lumMod val="50000"/>
                </a:schemeClr>
              </a:solidFill>
              <a:ea typeface="+mn-lt"/>
              <a:cs typeface="+mn-lt"/>
            </a:endParaRPr>
          </a:p>
          <a:p>
            <a:pPr marL="457200" lvl="1" indent="0">
              <a:buNone/>
            </a:pPr>
            <a:r>
              <a:rPr lang="en-US" altLang="ja-JP" sz="1600" b="1">
                <a:solidFill>
                  <a:schemeClr val="accent1">
                    <a:lumMod val="50000"/>
                  </a:schemeClr>
                </a:solidFill>
                <a:latin typeface="Meiryo UI"/>
                <a:ea typeface="Meiryo UI"/>
                <a:cs typeface="Times New Roman"/>
              </a:rPr>
              <a:t>I</a:t>
            </a:r>
            <a:r>
              <a:rPr lang="ja-JP" sz="1600" b="1">
                <a:solidFill>
                  <a:schemeClr val="accent1">
                    <a:lumMod val="50000"/>
                  </a:schemeClr>
                </a:solidFill>
                <a:latin typeface="Meiryo UI"/>
                <a:ea typeface="Meiryo UI"/>
                <a:cs typeface="Times New Roman"/>
              </a:rPr>
              <a:t>LAS</a:t>
            </a:r>
            <a:r>
              <a:rPr lang="ja-JP" sz="1600">
                <a:solidFill>
                  <a:schemeClr val="accent1">
                    <a:lumMod val="50000"/>
                  </a:schemeClr>
                </a:solidFill>
                <a:latin typeface="Meiryo UI"/>
                <a:ea typeface="Meiryo UI"/>
                <a:cs typeface="+mn-lt"/>
              </a:rPr>
              <a:t>の課外講座や国際交流イベント、部局イベント、留学</a:t>
            </a:r>
            <a:r>
              <a:rPr lang="ja-JP" altLang="en-US" sz="1600">
                <a:solidFill>
                  <a:schemeClr val="accent1">
                    <a:lumMod val="50000"/>
                  </a:schemeClr>
                </a:solidFill>
                <a:latin typeface="Meiryo UI"/>
                <a:ea typeface="Meiryo UI"/>
                <a:cs typeface="+mn-lt"/>
              </a:rPr>
              <a:t>説明</a:t>
            </a:r>
            <a:r>
              <a:rPr lang="ja-JP" sz="1600">
                <a:solidFill>
                  <a:schemeClr val="accent1">
                    <a:lumMod val="50000"/>
                  </a:schemeClr>
                </a:solidFill>
                <a:latin typeface="Meiryo UI"/>
                <a:ea typeface="Meiryo UI"/>
                <a:cs typeface="+mn-lt"/>
              </a:rPr>
              <a:t>会、</a:t>
            </a:r>
            <a:r>
              <a:rPr lang="ja-JP" altLang="en-US" sz="1600">
                <a:solidFill>
                  <a:schemeClr val="accent1">
                    <a:lumMod val="50000"/>
                  </a:schemeClr>
                </a:solidFill>
                <a:latin typeface="Meiryo UI"/>
                <a:ea typeface="Meiryo UI"/>
                <a:cs typeface="+mn-lt"/>
              </a:rPr>
              <a:t>  </a:t>
            </a:r>
            <a:r>
              <a:rPr lang="ja-JP" sz="1600">
                <a:solidFill>
                  <a:schemeClr val="accent1">
                    <a:lumMod val="50000"/>
                  </a:schemeClr>
                </a:solidFill>
                <a:latin typeface="Meiryo UI"/>
                <a:ea typeface="Meiryo UI"/>
                <a:cs typeface="+mn-lt"/>
              </a:rPr>
              <a:t>海外渡航派遣募集の情報などがUp-to-Dateに</a:t>
            </a:r>
            <a:br>
              <a:rPr lang="en-US" altLang="ja-JP" sz="1600">
                <a:latin typeface="Meiryo UI" panose="020B0604030504040204" pitchFamily="50" charset="-128"/>
                <a:ea typeface="Meiryo UI" panose="020B0604030504040204" pitchFamily="50" charset="-128"/>
                <a:cs typeface="+mn-lt"/>
              </a:rPr>
            </a:br>
            <a:r>
              <a:rPr lang="ja-JP" sz="1600">
                <a:solidFill>
                  <a:schemeClr val="accent1">
                    <a:lumMod val="50000"/>
                  </a:schemeClr>
                </a:solidFill>
                <a:latin typeface="Meiryo UI"/>
                <a:ea typeface="Meiryo UI"/>
                <a:cs typeface="+mn-lt"/>
              </a:rPr>
              <a:t>一覧でき、見落としません。</a:t>
            </a:r>
            <a:endParaRPr lang="ja-JP" altLang="en-US" sz="1600">
              <a:solidFill>
                <a:schemeClr val="accent1">
                  <a:lumMod val="50000"/>
                </a:schemeClr>
              </a:solidFill>
              <a:latin typeface="Meiryo UI"/>
              <a:ea typeface="Meiryo UI"/>
              <a:cs typeface="Calibri" panose="020F0502020204030204"/>
            </a:endParaRPr>
          </a:p>
        </p:txBody>
      </p:sp>
      <p:pic>
        <p:nvPicPr>
          <p:cNvPr id="4" name="図 3" descr="テキスト&#10;&#10;説明は自動で生成されたものです">
            <a:extLst>
              <a:ext uri="{FF2B5EF4-FFF2-40B4-BE49-F238E27FC236}">
                <a16:creationId xmlns:a16="http://schemas.microsoft.com/office/drawing/2014/main" id="{462DCB57-A4A0-9A9B-EF6A-F9197A8CF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14" y="499833"/>
            <a:ext cx="757727" cy="1103646"/>
          </a:xfrm>
          <a:prstGeom prst="rect">
            <a:avLst/>
          </a:prstGeom>
        </p:spPr>
      </p:pic>
    </p:spTree>
    <p:extLst>
      <p:ext uri="{BB962C8B-B14F-4D97-AF65-F5344CB8AC3E}">
        <p14:creationId xmlns:p14="http://schemas.microsoft.com/office/powerpoint/2010/main" val="166425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2081" y="124744"/>
            <a:ext cx="10186416" cy="482780"/>
          </a:xfrm>
        </p:spPr>
        <p:txBody>
          <a:bodyPr vert="horz" lIns="68580" tIns="34290" rIns="68580" bIns="34290" rtlCol="0" anchor="ctr">
            <a:noAutofit/>
          </a:bodyPr>
          <a:lstStyle/>
          <a:p>
            <a:pPr algn="ctr"/>
            <a:r>
              <a:rPr lang="en-US" altLang="ja-JP" sz="3300" b="1">
                <a:solidFill>
                  <a:schemeClr val="accent5">
                    <a:lumMod val="50000"/>
                  </a:schemeClr>
                </a:solidFill>
                <a:latin typeface="Garamond"/>
                <a:ea typeface="Meiryo UI"/>
              </a:rPr>
              <a:t>OWL</a:t>
            </a:r>
            <a:r>
              <a:rPr lang="ja-JP" altLang="de-DE" sz="3000" b="1">
                <a:solidFill>
                  <a:schemeClr val="accent5">
                    <a:lumMod val="50000"/>
                  </a:schemeClr>
                </a:solidFill>
                <a:latin typeface="Meiryo UI"/>
                <a:ea typeface="Meiryo UI"/>
              </a:rPr>
              <a:t>認定の基本コンセプト</a:t>
            </a:r>
            <a:r>
              <a:rPr lang="ja-JP" altLang="de-DE" sz="3000">
                <a:solidFill>
                  <a:schemeClr val="accent5">
                    <a:lumMod val="50000"/>
                  </a:schemeClr>
                </a:solidFill>
                <a:latin typeface="Meiryo UI"/>
                <a:ea typeface="Meiryo UI"/>
              </a:rPr>
              <a:t>　　</a:t>
            </a:r>
            <a:r>
              <a:rPr lang="ja-JP" altLang="de-DE" sz="3000">
                <a:latin typeface="Meiryo UI"/>
                <a:ea typeface="Meiryo UI"/>
              </a:rPr>
              <a:t>　</a:t>
            </a:r>
            <a:r>
              <a:rPr lang="ja-JP" altLang="en-US" sz="4350">
                <a:latin typeface="Meiryo UI"/>
                <a:ea typeface="Meiryo UI"/>
              </a:rPr>
              <a:t>　</a:t>
            </a:r>
            <a:r>
              <a:rPr lang="ja-JP" altLang="en-US" sz="1350">
                <a:latin typeface="Meiryo UI"/>
                <a:ea typeface="Meiryo UI"/>
              </a:rPr>
              <a:t>（＊は要申込み）</a:t>
            </a:r>
            <a:r>
              <a:rPr lang="ja-JP" altLang="de-DE" sz="4350">
                <a:latin typeface="Meiryo UI"/>
                <a:ea typeface="Meiryo UI"/>
              </a:rPr>
              <a:t>　　　　</a:t>
            </a:r>
            <a:r>
              <a:rPr lang="ja-JP" altLang="de-DE" sz="1500">
                <a:latin typeface="Meiryo UI"/>
                <a:ea typeface="Meiryo UI"/>
              </a:rPr>
              <a:t>2022.04.27.</a:t>
            </a:r>
            <a:endParaRPr lang="de-DE" sz="4388">
              <a:latin typeface="Meiryo UI"/>
              <a:ea typeface="Meiryo UI"/>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54118718"/>
              </p:ext>
            </p:extLst>
          </p:nvPr>
        </p:nvGraphicFramePr>
        <p:xfrm>
          <a:off x="1421190" y="741788"/>
          <a:ext cx="10296144" cy="5993338"/>
        </p:xfrm>
        <a:graphic>
          <a:graphicData uri="http://schemas.openxmlformats.org/drawingml/2006/table">
            <a:tbl>
              <a:tblPr firstRow="1" bandRow="1">
                <a:tableStyleId>{21E4AEA4-8DFA-4A89-87EB-49C32662AFE0}</a:tableStyleId>
              </a:tblPr>
              <a:tblGrid>
                <a:gridCol w="2574036">
                  <a:extLst>
                    <a:ext uri="{9D8B030D-6E8A-4147-A177-3AD203B41FA5}">
                      <a16:colId xmlns:a16="http://schemas.microsoft.com/office/drawing/2014/main" val="812190126"/>
                    </a:ext>
                  </a:extLst>
                </a:gridCol>
                <a:gridCol w="2574036">
                  <a:extLst>
                    <a:ext uri="{9D8B030D-6E8A-4147-A177-3AD203B41FA5}">
                      <a16:colId xmlns:a16="http://schemas.microsoft.com/office/drawing/2014/main" val="3434978480"/>
                    </a:ext>
                  </a:extLst>
                </a:gridCol>
                <a:gridCol w="2574036">
                  <a:extLst>
                    <a:ext uri="{9D8B030D-6E8A-4147-A177-3AD203B41FA5}">
                      <a16:colId xmlns:a16="http://schemas.microsoft.com/office/drawing/2014/main" val="20002"/>
                    </a:ext>
                  </a:extLst>
                </a:gridCol>
                <a:gridCol w="2574036">
                  <a:extLst>
                    <a:ext uri="{9D8B030D-6E8A-4147-A177-3AD203B41FA5}">
                      <a16:colId xmlns:a16="http://schemas.microsoft.com/office/drawing/2014/main" val="586937948"/>
                    </a:ext>
                  </a:extLst>
                </a:gridCol>
              </a:tblGrid>
              <a:tr h="413238">
                <a:tc>
                  <a:txBody>
                    <a:bodyPr/>
                    <a:lstStyle/>
                    <a:p>
                      <a:pPr lvl="0">
                        <a:buNone/>
                      </a:pPr>
                      <a:r>
                        <a:rPr lang="ja-JP" altLang="en-US" sz="1200" baseline="0"/>
                        <a:t>MODULE 1　</a:t>
                      </a:r>
                    </a:p>
                    <a:p>
                      <a:pPr lvl="0">
                        <a:buNone/>
                      </a:pPr>
                      <a:r>
                        <a:rPr lang="ja-JP" sz="1200" b="1" i="0" u="none" strike="noStrike" baseline="0" noProof="0">
                          <a:latin typeface="游ゴシック"/>
                          <a:ea typeface="游ゴシック"/>
                        </a:rPr>
                        <a:t>「国際的環境に慣れる」</a:t>
                      </a:r>
                      <a:endParaRPr lang="ja-JP" sz="1200" b="1"/>
                    </a:p>
                  </a:txBody>
                  <a:tcPr marL="47479" marR="47479" marT="23739" marB="23739">
                    <a:solidFill>
                      <a:schemeClr val="accent5">
                        <a:lumMod val="75000"/>
                      </a:schemeClr>
                    </a:solidFill>
                  </a:tcPr>
                </a:tc>
                <a:tc>
                  <a:txBody>
                    <a:bodyPr/>
                    <a:lstStyle/>
                    <a:p>
                      <a:pPr lvl="0">
                        <a:buNone/>
                      </a:pPr>
                      <a:r>
                        <a:rPr lang="ja-JP" altLang="de-DE" sz="1200"/>
                        <a:t>MODULE 2</a:t>
                      </a:r>
                    </a:p>
                    <a:p>
                      <a:pPr lvl="0">
                        <a:buNone/>
                      </a:pPr>
                      <a:r>
                        <a:rPr lang="ja-JP" sz="1200" b="1" i="0" u="none" strike="noStrike" noProof="0">
                          <a:latin typeface="游ゴシック"/>
                          <a:ea typeface="游ゴシック"/>
                        </a:rPr>
                        <a:t>「国際</a:t>
                      </a:r>
                      <a:r>
                        <a:rPr lang="ja-JP" altLang="en-US" sz="1200" b="1" i="0" u="none" strike="noStrike" noProof="0">
                          <a:latin typeface="游ゴシック"/>
                          <a:ea typeface="游ゴシック"/>
                        </a:rPr>
                        <a:t>的</a:t>
                      </a:r>
                      <a:r>
                        <a:rPr lang="ja-JP" sz="1200" b="1" i="0" u="none" strike="noStrike" noProof="0">
                          <a:latin typeface="游ゴシック"/>
                          <a:ea typeface="游ゴシック"/>
                        </a:rPr>
                        <a:t>環境を生かす」</a:t>
                      </a:r>
                      <a:endParaRPr lang="ja-JP" sz="1200" b="1"/>
                    </a:p>
                  </a:txBody>
                  <a:tcPr marL="47479" marR="47479" marT="23739" marB="23739">
                    <a:solidFill>
                      <a:schemeClr val="accent6"/>
                    </a:solidFill>
                  </a:tcPr>
                </a:tc>
                <a:tc>
                  <a:txBody>
                    <a:bodyPr/>
                    <a:lstStyle/>
                    <a:p>
                      <a:pPr marL="0" lvl="0" indent="0" algn="l">
                        <a:lnSpc>
                          <a:spcPct val="100000"/>
                        </a:lnSpc>
                        <a:spcBef>
                          <a:spcPts val="0"/>
                        </a:spcBef>
                        <a:spcAft>
                          <a:spcPts val="0"/>
                        </a:spcAft>
                        <a:buNone/>
                      </a:pPr>
                      <a:r>
                        <a:rPr lang="ja-JP" altLang="en-US" sz="1200"/>
                        <a:t>MODULE 3</a:t>
                      </a:r>
                    </a:p>
                    <a:p>
                      <a:pPr marL="0" lvl="0" indent="0" algn="l">
                        <a:lnSpc>
                          <a:spcPct val="100000"/>
                        </a:lnSpc>
                        <a:spcBef>
                          <a:spcPts val="0"/>
                        </a:spcBef>
                        <a:spcAft>
                          <a:spcPts val="0"/>
                        </a:spcAft>
                        <a:buNone/>
                      </a:pPr>
                      <a:r>
                        <a:rPr lang="ja-JP" altLang="en-US" sz="1200"/>
                        <a:t>「国際的環境に挑む」</a:t>
                      </a:r>
                    </a:p>
                  </a:txBody>
                  <a:tcPr marL="47479" marR="47479" marT="23739" marB="23739">
                    <a:solidFill>
                      <a:schemeClr val="accent3">
                        <a:lumMod val="75000"/>
                      </a:schemeClr>
                    </a:solidFill>
                  </a:tcPr>
                </a:tc>
                <a:tc>
                  <a:txBody>
                    <a:bodyPr/>
                    <a:lstStyle/>
                    <a:p>
                      <a:pPr lvl="0">
                        <a:buNone/>
                      </a:pPr>
                      <a:r>
                        <a:rPr lang="ja-JP" altLang="en-US" sz="1200"/>
                        <a:t>MODULE 4</a:t>
                      </a:r>
                    </a:p>
                    <a:p>
                      <a:pPr lvl="0" algn="l">
                        <a:lnSpc>
                          <a:spcPct val="100000"/>
                        </a:lnSpc>
                        <a:spcBef>
                          <a:spcPts val="0"/>
                        </a:spcBef>
                        <a:spcAft>
                          <a:spcPts val="0"/>
                        </a:spcAft>
                        <a:buNone/>
                      </a:pPr>
                      <a:r>
                        <a:rPr lang="ja-JP" sz="1200" b="1" i="0" u="none" strike="noStrike" noProof="0">
                          <a:solidFill>
                            <a:schemeClr val="bg1"/>
                          </a:solidFill>
                          <a:latin typeface="游ゴシック"/>
                          <a:ea typeface="游ゴシック"/>
                        </a:rPr>
                        <a:t>「国際環境を楽しむ」</a:t>
                      </a:r>
                      <a:endParaRPr lang="ja-JP" sz="1200" b="1" i="0" u="none" strike="noStrike" noProof="0">
                        <a:latin typeface="游ゴシック"/>
                        <a:ea typeface="游ゴシック"/>
                      </a:endParaRPr>
                    </a:p>
                  </a:txBody>
                  <a:tcPr marL="47479" marR="47479" marT="23739" marB="23739"/>
                </a:tc>
                <a:extLst>
                  <a:ext uri="{0D108BD9-81ED-4DB2-BD59-A6C34878D82A}">
                    <a16:rowId xmlns:a16="http://schemas.microsoft.com/office/drawing/2014/main" val="986950418"/>
                  </a:ext>
                </a:extLst>
              </a:tr>
              <a:tr h="878789">
                <a:tc>
                  <a:txBody>
                    <a:bodyPr/>
                    <a:lstStyle/>
                    <a:p>
                      <a:endParaRPr lang="de-DE" sz="1100">
                        <a:solidFill>
                          <a:schemeClr val="bg1"/>
                        </a:solidFill>
                        <a:latin typeface="Meiryo UI"/>
                        <a:ea typeface="Meiryo UI"/>
                      </a:endParaRPr>
                    </a:p>
                    <a:p>
                      <a:r>
                        <a:rPr lang="ja-JP" altLang="en-US" sz="1100" baseline="0">
                          <a:solidFill>
                            <a:schemeClr val="bg1"/>
                          </a:solidFill>
                          <a:latin typeface="Meiryo UI"/>
                          <a:ea typeface="Meiryo UI"/>
                        </a:rPr>
                        <a:t>留学の成功に必要な情報を</a:t>
                      </a:r>
                      <a:r>
                        <a:rPr lang="ja-JP" altLang="de-DE" sz="1100" baseline="0">
                          <a:solidFill>
                            <a:schemeClr val="bg1"/>
                          </a:solidFill>
                          <a:latin typeface="Meiryo UI"/>
                          <a:ea typeface="Meiryo UI"/>
                        </a:rPr>
                        <a:t>収集する、</a:t>
                      </a:r>
                      <a:r>
                        <a:rPr lang="ja-JP" sz="1100" b="0" i="0" u="none" strike="noStrike" baseline="0" noProof="0">
                          <a:solidFill>
                            <a:schemeClr val="bg1"/>
                          </a:solidFill>
                          <a:latin typeface="Meiryo UI"/>
                          <a:ea typeface="Meiryo UI"/>
                        </a:rPr>
                        <a:t>基礎</a:t>
                      </a:r>
                      <a:r>
                        <a:rPr lang="ja-JP" altLang="en-US" sz="1100" b="0" i="0" u="none" strike="noStrike" baseline="0" noProof="0">
                          <a:solidFill>
                            <a:schemeClr val="bg1"/>
                          </a:solidFill>
                          <a:latin typeface="Meiryo UI"/>
                          <a:ea typeface="Meiryo UI"/>
                        </a:rPr>
                        <a:t>スキル</a:t>
                      </a:r>
                      <a:r>
                        <a:rPr lang="ja-JP" sz="1100" b="0" i="0" u="none" strike="noStrike" baseline="0" noProof="0">
                          <a:solidFill>
                            <a:schemeClr val="bg1"/>
                          </a:solidFill>
                          <a:latin typeface="Meiryo UI"/>
                          <a:ea typeface="Meiryo UI"/>
                        </a:rPr>
                        <a:t>や基礎語学力、コミュニケーション力を取得・強化する。</a:t>
                      </a:r>
                      <a:r>
                        <a:rPr lang="ja-JP" altLang="en-US" sz="1100" b="0" i="0" u="none" strike="noStrike" baseline="0" noProof="0">
                          <a:solidFill>
                            <a:schemeClr val="bg1"/>
                          </a:solidFill>
                          <a:latin typeface="Meiryo UI"/>
                          <a:ea typeface="Meiryo UI"/>
                        </a:rPr>
                        <a:t>外国語</a:t>
                      </a:r>
                      <a:r>
                        <a:rPr lang="ja-JP" sz="1100" b="0" i="0" u="none" strike="noStrike" baseline="0" noProof="0">
                          <a:solidFill>
                            <a:schemeClr val="bg1"/>
                          </a:solidFill>
                          <a:latin typeface="Meiryo UI"/>
                          <a:ea typeface="Meiryo UI"/>
                        </a:rPr>
                        <a:t>環境に身を置いてみる</a:t>
                      </a:r>
                      <a:r>
                        <a:rPr lang="ja-JP" altLang="en-US" sz="1100" b="0" i="0" u="none" strike="noStrike" baseline="0" noProof="0">
                          <a:solidFill>
                            <a:schemeClr val="bg1"/>
                          </a:solidFill>
                          <a:latin typeface="Meiryo UI"/>
                          <a:ea typeface="Meiryo UI"/>
                        </a:rPr>
                        <a:t>。</a:t>
                      </a:r>
                      <a:endParaRPr lang="ja-JP" sz="1100" b="0" i="0" u="none" strike="noStrike" baseline="0" noProof="0"/>
                    </a:p>
                    <a:p>
                      <a:r>
                        <a:rPr lang="ja-JP" altLang="en-US" sz="1100" baseline="0">
                          <a:solidFill>
                            <a:schemeClr val="bg1"/>
                          </a:solidFill>
                          <a:latin typeface="Meiryo UI"/>
                          <a:ea typeface="Meiryo UI"/>
                        </a:rPr>
                        <a:t>(６ｈまで)</a:t>
                      </a:r>
                      <a:endParaRPr lang="ja-JP" altLang="en-US" sz="1100" baseline="0">
                        <a:solidFill>
                          <a:schemeClr val="bg1"/>
                        </a:solidFill>
                        <a:latin typeface="Meiryo UI" panose="020B0604030504040204" pitchFamily="50" charset="-128"/>
                        <a:ea typeface="Meiryo UI" panose="020B0604030504040204" pitchFamily="50" charset="-128"/>
                      </a:endParaRPr>
                    </a:p>
                  </a:txBody>
                  <a:tcPr marL="47479" marR="47479" marT="23739" marB="23739">
                    <a:solidFill>
                      <a:schemeClr val="accent5">
                        <a:lumMod val="75000"/>
                      </a:schemeClr>
                    </a:solidFill>
                  </a:tcPr>
                </a:tc>
                <a:tc>
                  <a:txBody>
                    <a:bodyPr/>
                    <a:lstStyle/>
                    <a:p>
                      <a:pPr lvl="0">
                        <a:buNone/>
                      </a:pPr>
                      <a:endParaRPr lang="ja-JP" altLang="en-US" sz="1100" b="0" i="0" u="none" strike="noStrike" noProof="0">
                        <a:solidFill>
                          <a:schemeClr val="bg1"/>
                        </a:solidFill>
                        <a:latin typeface="Meiryo UI"/>
                        <a:ea typeface="Meiryo UI"/>
                      </a:endParaRPr>
                    </a:p>
                    <a:p>
                      <a:pPr lvl="0">
                        <a:buNone/>
                      </a:pPr>
                      <a:r>
                        <a:rPr lang="ja-JP" altLang="en-US" sz="1100" b="0" i="0" u="none" strike="noStrike" noProof="0">
                          <a:solidFill>
                            <a:schemeClr val="bg1"/>
                          </a:solidFill>
                          <a:latin typeface="Meiryo UI"/>
                          <a:ea typeface="Meiryo UI"/>
                        </a:rPr>
                        <a:t>より高度なスキルや語学の運用能力及びコミュ力を身に着ける。</a:t>
                      </a:r>
                      <a:endParaRPr lang="ja-JP" sz="1400"/>
                    </a:p>
                    <a:p>
                      <a:pPr lvl="0">
                        <a:buNone/>
                      </a:pPr>
                      <a:r>
                        <a:rPr lang="ja-JP" altLang="en-US" sz="1100" b="0" i="0" u="none" strike="noStrike" noProof="0">
                          <a:solidFill>
                            <a:schemeClr val="bg1"/>
                          </a:solidFill>
                          <a:latin typeface="Meiryo UI"/>
                          <a:ea typeface="Meiryo UI"/>
                        </a:rPr>
                        <a:t>外国語環境での活動に積極的に参加する。</a:t>
                      </a:r>
                      <a:br>
                        <a:rPr lang="ja-JP" altLang="en-US" sz="1100" b="0" i="0" u="none" strike="noStrike" noProof="0">
                          <a:solidFill>
                            <a:srgbClr val="FFFFFF"/>
                          </a:solidFill>
                          <a:latin typeface="Meiryo UI"/>
                          <a:ea typeface="Meiryo UI"/>
                        </a:rPr>
                      </a:br>
                      <a:r>
                        <a:rPr lang="ja-JP" altLang="en-US" sz="1100" b="0" i="0" u="none" strike="noStrike" noProof="0">
                          <a:solidFill>
                            <a:schemeClr val="bg1"/>
                          </a:solidFill>
                          <a:latin typeface="Meiryo UI"/>
                          <a:ea typeface="Meiryo UI"/>
                        </a:rPr>
                        <a:t>(６ｈ－３０ｈまで)</a:t>
                      </a:r>
                    </a:p>
                  </a:txBody>
                  <a:tcPr marL="47479" marR="47479" marT="23739" marB="23739">
                    <a:solidFill>
                      <a:schemeClr val="accent6"/>
                    </a:solidFill>
                  </a:tcPr>
                </a:tc>
                <a:tc>
                  <a:txBody>
                    <a:bodyPr/>
                    <a:lstStyle/>
                    <a:p>
                      <a:endParaRPr lang="en-US" sz="1100" noProof="0">
                        <a:solidFill>
                          <a:schemeClr val="bg1"/>
                        </a:solidFill>
                        <a:latin typeface="Meiryo UI"/>
                        <a:ea typeface="Meiryo UI"/>
                      </a:endParaRPr>
                    </a:p>
                    <a:p>
                      <a:pPr marL="0" marR="0" lvl="0" indent="0" algn="l" rtl="0" eaLnBrk="1" fontAlgn="auto" latinLnBrk="0" hangingPunct="1">
                        <a:lnSpc>
                          <a:spcPct val="100000"/>
                        </a:lnSpc>
                        <a:spcBef>
                          <a:spcPts val="0"/>
                        </a:spcBef>
                        <a:spcAft>
                          <a:spcPts val="0"/>
                        </a:spcAft>
                        <a:buClrTx/>
                        <a:buSzTx/>
                        <a:buFontTx/>
                        <a:buNone/>
                      </a:pPr>
                      <a:r>
                        <a:rPr lang="ja-JP" altLang="en-US" sz="1100">
                          <a:solidFill>
                            <a:schemeClr val="bg1"/>
                          </a:solidFill>
                          <a:latin typeface="Meiryo UI"/>
                          <a:ea typeface="Meiryo UI"/>
                        </a:rPr>
                        <a:t>国際的環境で、学術的な発表や議論をする。多様な価値観に触れ、</a:t>
                      </a:r>
                      <a:r>
                        <a:rPr lang="ja-JP" sz="1100" b="0" i="0" u="none" strike="noStrike" noProof="0">
                          <a:solidFill>
                            <a:schemeClr val="bg1"/>
                          </a:solidFill>
                          <a:latin typeface="Meiryo UI"/>
                          <a:ea typeface="Meiryo UI"/>
                        </a:rPr>
                        <a:t>柔軟な対応力</a:t>
                      </a:r>
                      <a:r>
                        <a:rPr lang="ja-JP" sz="1100" b="0" i="0" u="none" strike="noStrike" noProof="0">
                          <a:solidFill>
                            <a:schemeClr val="bg1"/>
                          </a:solidFill>
                        </a:rPr>
                        <a:t>、</a:t>
                      </a:r>
                      <a:r>
                        <a:rPr lang="ja-JP" altLang="en-US" sz="1100">
                          <a:solidFill>
                            <a:schemeClr val="bg1"/>
                          </a:solidFill>
                          <a:latin typeface="Meiryo UI"/>
                          <a:ea typeface="Meiryo UI"/>
                        </a:rPr>
                        <a:t>社会的共感性、問題解決能力、リーダーシップ等を磨く。(３０ｈ以上）</a:t>
                      </a:r>
                      <a:endParaRPr lang="ja-JP" sz="1400"/>
                    </a:p>
                  </a:txBody>
                  <a:tcPr marL="47479" marR="47479" marT="23739" marB="23739">
                    <a:solidFill>
                      <a:schemeClr val="accent3">
                        <a:lumMod val="75000"/>
                      </a:schemeClr>
                    </a:solidFill>
                  </a:tcPr>
                </a:tc>
                <a:tc>
                  <a:txBody>
                    <a:bodyPr/>
                    <a:lstStyle/>
                    <a:p>
                      <a:endParaRPr lang="en-GB" sz="1100" noProof="0">
                        <a:solidFill>
                          <a:schemeClr val="bg1"/>
                        </a:solidFill>
                        <a:latin typeface="Meiryo UI"/>
                        <a:ea typeface="Meiryo UI"/>
                      </a:endParaRPr>
                    </a:p>
                    <a:p>
                      <a:r>
                        <a:rPr lang="ja-JP" altLang="de-DE" sz="1100">
                          <a:solidFill>
                            <a:schemeClr val="bg1"/>
                          </a:solidFill>
                          <a:latin typeface="Meiryo UI"/>
                          <a:ea typeface="Meiryo UI"/>
                        </a:rPr>
                        <a:t>海外実体験で</a:t>
                      </a:r>
                      <a:r>
                        <a:rPr lang="ja-JP" sz="1100" b="0" i="0" u="none" strike="noStrike" noProof="0">
                          <a:solidFill>
                            <a:schemeClr val="bg1"/>
                          </a:solidFill>
                          <a:latin typeface="Meiryo UI"/>
                          <a:ea typeface="Meiryo UI"/>
                        </a:rPr>
                        <a:t>これまでに身に着けた語力、知識や能力を総合的に実践運用・検証する。</a:t>
                      </a:r>
                      <a:r>
                        <a:rPr lang="ja-JP" altLang="en-US" sz="1100">
                          <a:solidFill>
                            <a:schemeClr val="bg1"/>
                          </a:solidFill>
                          <a:latin typeface="Meiryo UI"/>
                          <a:ea typeface="Meiryo UI"/>
                        </a:rPr>
                        <a:t>異文化の寛容な受容、慣れない環境での持久力、順応性等を発揮して海外環境を楽しむ。</a:t>
                      </a:r>
                      <a:endParaRPr lang="en-US" altLang="ja-JP" sz="1100">
                        <a:solidFill>
                          <a:schemeClr val="bg1"/>
                        </a:solidFill>
                        <a:latin typeface="Meiryo UI"/>
                        <a:ea typeface="Meiryo UI"/>
                      </a:endParaRPr>
                    </a:p>
                  </a:txBody>
                  <a:tcPr marL="47479" marR="47479" marT="23739" marB="23739">
                    <a:solidFill>
                      <a:schemeClr val="accent2"/>
                    </a:solidFill>
                  </a:tcPr>
                </a:tc>
                <a:extLst>
                  <a:ext uri="{0D108BD9-81ED-4DB2-BD59-A6C34878D82A}">
                    <a16:rowId xmlns:a16="http://schemas.microsoft.com/office/drawing/2014/main" val="2754678743"/>
                  </a:ext>
                </a:extLst>
              </a:tr>
              <a:tr h="338224">
                <a:tc>
                  <a:txBody>
                    <a:bodyPr/>
                    <a:lstStyle/>
                    <a:p>
                      <a:pPr lvl="0" algn="ctr">
                        <a:buNone/>
                      </a:pPr>
                      <a:r>
                        <a:rPr lang="ja-JP" sz="1100" b="1" i="0" u="none" strike="noStrike" baseline="0" noProof="0">
                          <a:solidFill>
                            <a:schemeClr val="bg1"/>
                          </a:solidFill>
                          <a:latin typeface="游ゴシック"/>
                          <a:ea typeface="游ゴシック"/>
                        </a:rPr>
                        <a:t>１ポイント</a:t>
                      </a:r>
                      <a:endParaRPr lang="ja-JP" sz="1100">
                        <a:solidFill>
                          <a:schemeClr val="bg1"/>
                        </a:solidFill>
                      </a:endParaRPr>
                    </a:p>
                  </a:txBody>
                  <a:tcPr marL="47479" marR="47479" marT="23739" marB="23739" anchor="ctr">
                    <a:solidFill>
                      <a:schemeClr val="accent5">
                        <a:lumMod val="75000"/>
                      </a:schemeClr>
                    </a:solidFill>
                  </a:tcPr>
                </a:tc>
                <a:tc>
                  <a:txBody>
                    <a:bodyPr/>
                    <a:lstStyle/>
                    <a:p>
                      <a:pPr lvl="0" algn="ctr">
                        <a:buNone/>
                      </a:pPr>
                      <a:r>
                        <a:rPr lang="ja-JP" sz="1100" b="1" i="0" u="none" strike="noStrike" noProof="0">
                          <a:solidFill>
                            <a:schemeClr val="bg1"/>
                          </a:solidFill>
                          <a:latin typeface="游ゴシック"/>
                          <a:ea typeface="游ゴシック"/>
                        </a:rPr>
                        <a:t>２ポイント</a:t>
                      </a:r>
                      <a:endParaRPr lang="ja-JP" sz="1100">
                        <a:solidFill>
                          <a:schemeClr val="bg1"/>
                        </a:solidFill>
                      </a:endParaRPr>
                    </a:p>
                  </a:txBody>
                  <a:tcPr marL="47479" marR="47479" marT="23739" marB="23739" anchor="ctr">
                    <a:solidFill>
                      <a:schemeClr val="accent6"/>
                    </a:solidFill>
                  </a:tcPr>
                </a:tc>
                <a:tc>
                  <a:txBody>
                    <a:bodyPr/>
                    <a:lstStyle/>
                    <a:p>
                      <a:pPr marL="0" lvl="0" indent="0" algn="ctr" defTabSz="914400">
                        <a:lnSpc>
                          <a:spcPct val="100000"/>
                        </a:lnSpc>
                        <a:spcBef>
                          <a:spcPts val="0"/>
                        </a:spcBef>
                        <a:spcAft>
                          <a:spcPts val="0"/>
                        </a:spcAft>
                        <a:buClrTx/>
                        <a:buSzTx/>
                        <a:buNone/>
                        <a:tabLst/>
                        <a:defRPr/>
                      </a:pPr>
                      <a:r>
                        <a:rPr lang="ja-JP" sz="1100" b="1" i="0" u="none" strike="noStrike" noProof="0">
                          <a:solidFill>
                            <a:schemeClr val="bg1"/>
                          </a:solidFill>
                          <a:latin typeface="游ゴシック"/>
                          <a:ea typeface="游ゴシック"/>
                        </a:rPr>
                        <a:t>３ポイント</a:t>
                      </a:r>
                      <a:endParaRPr lang="ja-JP" sz="1100">
                        <a:solidFill>
                          <a:schemeClr val="bg1"/>
                        </a:solidFill>
                      </a:endParaRPr>
                    </a:p>
                  </a:txBody>
                  <a:tcPr marL="47479" marR="47479" marT="23739" marB="23739" anchor="ctr">
                    <a:solidFill>
                      <a:schemeClr val="accent3">
                        <a:lumMod val="75000"/>
                      </a:schemeClr>
                    </a:solidFill>
                  </a:tcPr>
                </a:tc>
                <a:tc rowSpan="2">
                  <a:txBody>
                    <a:bodyPr/>
                    <a:lstStyle/>
                    <a:p>
                      <a:pPr lvl="0" algn="ctr">
                        <a:buNone/>
                      </a:pPr>
                      <a:r>
                        <a:rPr lang="ja-JP" altLang="en-US" sz="1100" b="1">
                          <a:solidFill>
                            <a:schemeClr val="bg1"/>
                          </a:solidFill>
                          <a:latin typeface="+mn-ea"/>
                          <a:ea typeface="+mn-ea"/>
                        </a:rPr>
                        <a:t>１度の海外渡航は必須要件</a:t>
                      </a:r>
                    </a:p>
                    <a:p>
                      <a:pPr lvl="0" algn="ctr">
                        <a:buNone/>
                      </a:pPr>
                      <a:r>
                        <a:rPr lang="ja-JP" altLang="en-US" sz="1100" b="1">
                          <a:solidFill>
                            <a:schemeClr val="bg1"/>
                          </a:solidFill>
                          <a:latin typeface="+mn-ea"/>
                          <a:ea typeface="+mn-ea"/>
                        </a:rPr>
                        <a:t>奨学金制度あり</a:t>
                      </a:r>
                    </a:p>
                  </a:txBody>
                  <a:tcPr marL="51435" marR="51435" marT="25718" marB="25718" anchor="ctr">
                    <a:solidFill>
                      <a:schemeClr val="accent2"/>
                    </a:solidFill>
                  </a:tcPr>
                </a:tc>
                <a:extLst>
                  <a:ext uri="{0D108BD9-81ED-4DB2-BD59-A6C34878D82A}">
                    <a16:rowId xmlns:a16="http://schemas.microsoft.com/office/drawing/2014/main" val="2779343942"/>
                  </a:ext>
                </a:extLst>
              </a:tr>
              <a:tr h="186368">
                <a:tc gridSpan="3">
                  <a:txBody>
                    <a:bodyPr/>
                    <a:lstStyle/>
                    <a:p>
                      <a:pPr algn="ctr"/>
                      <a:r>
                        <a:rPr lang="ja-JP" altLang="en-US" sz="1100" b="1">
                          <a:solidFill>
                            <a:schemeClr val="bg1"/>
                          </a:solidFill>
                          <a:latin typeface="+mn-ea"/>
                          <a:ea typeface="+mn-ea"/>
                        </a:rPr>
                        <a:t>これらのイベントに参加して、合計15ポイントを集める</a:t>
                      </a:r>
                      <a:endParaRPr lang="de-DE" sz="1100" b="1">
                        <a:solidFill>
                          <a:schemeClr val="bg1"/>
                        </a:solidFill>
                        <a:latin typeface="+mn-ea"/>
                        <a:ea typeface="+mn-ea"/>
                      </a:endParaRPr>
                    </a:p>
                  </a:txBody>
                  <a:tcPr marL="0" marR="0" marT="0" marB="0" anchor="ctr">
                    <a:solidFill>
                      <a:schemeClr val="accent4"/>
                    </a:solidFill>
                  </a:tcPr>
                </a:tc>
                <a:tc hMerge="1">
                  <a:txBody>
                    <a:bodyPr/>
                    <a:lstStyle/>
                    <a:p>
                      <a:endParaRPr kumimoji="1" lang="ja-JP" altLang="en-US"/>
                    </a:p>
                  </a:txBody>
                  <a:tcPr/>
                </a:tc>
                <a:tc hMerge="1">
                  <a:txBody>
                    <a:bodyPr/>
                    <a:lstStyle/>
                    <a:p>
                      <a:endParaRPr lang="de-DE"/>
                    </a:p>
                  </a:txBody>
                  <a:tcPr marL="0" marR="0" marT="0" marB="0" horzOverflow="overflow"/>
                </a:tc>
                <a:tc vMerge="1">
                  <a:txBody>
                    <a:bodyPr/>
                    <a:lstStyle/>
                    <a:p>
                      <a:endParaRPr lang="ja-JP" altLang="en-US"/>
                    </a:p>
                  </a:txBody>
                  <a:tcPr anchor="ctr">
                    <a:solidFill>
                      <a:schemeClr val="accent4"/>
                    </a:solidFill>
                  </a:tcPr>
                </a:tc>
                <a:extLst>
                  <a:ext uri="{0D108BD9-81ED-4DB2-BD59-A6C34878D82A}">
                    <a16:rowId xmlns:a16="http://schemas.microsoft.com/office/drawing/2014/main" val="3933869474"/>
                  </a:ext>
                </a:extLst>
              </a:tr>
              <a:tr h="452759">
                <a:tc>
                  <a:txBody>
                    <a:bodyPr/>
                    <a:lstStyle/>
                    <a:p>
                      <a:r>
                        <a:rPr lang="ja-JP" altLang="en-US" sz="1200" b="0" i="0" u="none" strike="noStrike" noProof="0">
                          <a:latin typeface="Meiryo UI" panose="020B0604030504040204" pitchFamily="50" charset="-128"/>
                          <a:ea typeface="Meiryo UI" panose="020B0604030504040204" pitchFamily="50" charset="-128"/>
                        </a:rPr>
                        <a:t>留学のススメWeeks</a:t>
                      </a:r>
                    </a:p>
                  </a:txBody>
                  <a:tcPr marL="47479" marR="47479" marT="23739" marB="23739" anchor="ctr">
                    <a:solidFill>
                      <a:schemeClr val="accent5">
                        <a:lumMod val="40000"/>
                        <a:lumOff val="60000"/>
                      </a:schemeClr>
                    </a:solidFill>
                  </a:tcPr>
                </a:tc>
                <a:tc>
                  <a:txBody>
                    <a:bodyPr/>
                    <a:lstStyle/>
                    <a:p>
                      <a:pPr lvl="0">
                        <a:buNone/>
                      </a:pPr>
                      <a:r>
                        <a:rPr lang="en-US" altLang="ja-JP" sz="1200" b="0">
                          <a:latin typeface="Meiryo UI" panose="020B0604030504040204" pitchFamily="50" charset="-128"/>
                          <a:ea typeface="Meiryo UI" panose="020B0604030504040204" pitchFamily="50" charset="-128"/>
                        </a:rPr>
                        <a:t>ILAS Intensive</a:t>
                      </a:r>
                      <a:r>
                        <a:rPr lang="ja-JP" altLang="en-US" sz="1200" b="0">
                          <a:latin typeface="Meiryo UI" panose="020B0604030504040204" pitchFamily="50" charset="-128"/>
                          <a:ea typeface="Meiryo UI" panose="020B0604030504040204" pitchFamily="50" charset="-128"/>
                        </a:rPr>
                        <a:t> </a:t>
                      </a:r>
                      <a:r>
                        <a:rPr lang="en-US" altLang="ja-JP" sz="1200" b="0">
                          <a:latin typeface="Meiryo UI" panose="020B0604030504040204" pitchFamily="50" charset="-128"/>
                          <a:ea typeface="Meiryo UI" panose="020B0604030504040204" pitchFamily="50" charset="-128"/>
                        </a:rPr>
                        <a:t>Language</a:t>
                      </a:r>
                      <a:r>
                        <a:rPr lang="ja-JP" altLang="en-US" sz="1200" b="0">
                          <a:latin typeface="Meiryo UI" panose="020B0604030504040204" pitchFamily="50" charset="-128"/>
                          <a:ea typeface="Meiryo UI" panose="020B0604030504040204" pitchFamily="50" charset="-128"/>
                        </a:rPr>
                        <a:t> </a:t>
                      </a:r>
                      <a:r>
                        <a:rPr lang="en-US" altLang="ja-JP" sz="1200" b="0">
                          <a:latin typeface="Meiryo UI" panose="020B0604030504040204" pitchFamily="50" charset="-128"/>
                          <a:ea typeface="Meiryo UI" panose="020B0604030504040204" pitchFamily="50" charset="-128"/>
                        </a:rPr>
                        <a:t>Seminars</a:t>
                      </a:r>
                      <a:endParaRPr lang="de-DE" altLang="ja-JP" sz="1200" b="0">
                        <a:latin typeface="Meiryo UI" panose="020B0604030504040204" pitchFamily="50" charset="-128"/>
                        <a:ea typeface="Meiryo UI" panose="020B0604030504040204" pitchFamily="50" charset="-128"/>
                      </a:endParaRPr>
                    </a:p>
                  </a:txBody>
                  <a:tcPr marL="47479" marR="47479" marT="23739" marB="23739" anchor="ct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ja-JP" sz="1200" b="0">
                          <a:latin typeface="Meiryo UI" panose="020B0604030504040204" pitchFamily="50" charset="-128"/>
                          <a:ea typeface="Meiryo UI" panose="020B0604030504040204" pitchFamily="50" charset="-128"/>
                        </a:rPr>
                        <a:t>ILAS Intensive</a:t>
                      </a:r>
                      <a:r>
                        <a:rPr lang="ja-JP" altLang="en-US" sz="1200" b="0">
                          <a:latin typeface="Meiryo UI" panose="020B0604030504040204" pitchFamily="50" charset="-128"/>
                          <a:ea typeface="Meiryo UI" panose="020B0604030504040204" pitchFamily="50" charset="-128"/>
                        </a:rPr>
                        <a:t> </a:t>
                      </a:r>
                      <a:r>
                        <a:rPr lang="en-US" altLang="ja-JP" sz="1200" b="0">
                          <a:latin typeface="Meiryo UI" panose="020B0604030504040204" pitchFamily="50" charset="-128"/>
                          <a:ea typeface="Meiryo UI" panose="020B0604030504040204" pitchFamily="50" charset="-128"/>
                        </a:rPr>
                        <a:t>Workshops</a:t>
                      </a:r>
                      <a:endParaRPr lang="de-DE" altLang="ja-JP" sz="1200" b="0">
                        <a:latin typeface="Meiryo UI" panose="020B0604030504040204" pitchFamily="50" charset="-128"/>
                        <a:ea typeface="Meiryo UI" panose="020B0604030504040204" pitchFamily="50" charset="-128"/>
                      </a:endParaRPr>
                    </a:p>
                  </a:txBody>
                  <a:tcPr marL="47479" marR="47479" marT="23739" marB="23739" anchor="ctr">
                    <a:solidFill>
                      <a:schemeClr val="accent3">
                        <a:lumMod val="40000"/>
                        <a:lumOff val="60000"/>
                      </a:schemeClr>
                    </a:solidFill>
                  </a:tcPr>
                </a:tc>
                <a:tc>
                  <a:txBody>
                    <a:bodyPr/>
                    <a:lstStyle/>
                    <a:p>
                      <a:r>
                        <a:rPr lang="ja-JP" altLang="en-US" sz="1200" b="0">
                          <a:latin typeface="Meiryo UI" panose="020B0604030504040204" pitchFamily="50" charset="-128"/>
                          <a:ea typeface="Meiryo UI" panose="020B0604030504040204" pitchFamily="50" charset="-128"/>
                        </a:rPr>
                        <a:t>交換留学</a:t>
                      </a:r>
                      <a:endParaRPr lang="ja-JP" altLang="de-DE" sz="1200" b="0">
                        <a:latin typeface="Meiryo UI" panose="020B0604030504040204" pitchFamily="50" charset="-128"/>
                        <a:ea typeface="Meiryo UI" panose="020B0604030504040204" pitchFamily="50" charset="-128"/>
                      </a:endParaRPr>
                    </a:p>
                  </a:txBody>
                  <a:tcPr marL="47479" marR="47479" marT="23739" marB="23739" anchor="ctr">
                    <a:solidFill>
                      <a:schemeClr val="accent2">
                        <a:lumMod val="40000"/>
                        <a:lumOff val="60000"/>
                      </a:schemeClr>
                    </a:solidFill>
                  </a:tcPr>
                </a:tc>
                <a:extLst>
                  <a:ext uri="{0D108BD9-81ED-4DB2-BD59-A6C34878D82A}">
                    <a16:rowId xmlns:a16="http://schemas.microsoft.com/office/drawing/2014/main" val="784224731"/>
                  </a:ext>
                </a:extLst>
              </a:tr>
              <a:tr h="484346">
                <a:tc>
                  <a:txBody>
                    <a:bodyPr/>
                    <a:lstStyle/>
                    <a:p>
                      <a:r>
                        <a:rPr lang="ja-JP" altLang="de-DE" sz="1200" b="0">
                          <a:latin typeface="Meiryo UI" panose="020B0604030504040204" pitchFamily="50" charset="-128"/>
                          <a:ea typeface="Meiryo UI" panose="020B0604030504040204" pitchFamily="50" charset="-128"/>
                        </a:rPr>
                        <a:t>交流校ひろば</a:t>
                      </a:r>
                      <a:endParaRPr lang="de-DE" sz="1200" b="0">
                        <a:latin typeface="Meiryo UI" panose="020B0604030504040204" pitchFamily="50" charset="-128"/>
                        <a:ea typeface="Meiryo UI" panose="020B0604030504040204" pitchFamily="50" charset="-128"/>
                      </a:endParaRPr>
                    </a:p>
                  </a:txBody>
                  <a:tcPr marL="47479" marR="47479" marT="23739" marB="23739" anchor="ctr">
                    <a:solidFill>
                      <a:schemeClr val="accent5">
                        <a:lumMod val="20000"/>
                        <a:lumOff val="80000"/>
                      </a:schemeClr>
                    </a:solidFill>
                  </a:tcPr>
                </a:tc>
                <a:tc>
                  <a:txBody>
                    <a:bodyPr/>
                    <a:lstStyle/>
                    <a:p>
                      <a:pPr marL="0" marR="0" lvl="0" indent="0" algn="l" rtl="0">
                        <a:lnSpc>
                          <a:spcPct val="100000"/>
                        </a:lnSpc>
                        <a:spcBef>
                          <a:spcPts val="0"/>
                        </a:spcBef>
                        <a:spcAft>
                          <a:spcPts val="0"/>
                        </a:spcAft>
                        <a:buClrTx/>
                        <a:buSzTx/>
                        <a:buFontTx/>
                        <a:buNone/>
                      </a:pPr>
                      <a:r>
                        <a:rPr lang="en-US" altLang="ja-JP" sz="1200" b="0" i="0" u="none" strike="noStrike" noProof="0">
                          <a:latin typeface="Meiryo UI"/>
                          <a:ea typeface="Meiryo UI"/>
                        </a:rPr>
                        <a:t>ILAS Discussion Skills </a:t>
                      </a:r>
                      <a:r>
                        <a:rPr lang="en-US" altLang="ja-JP" sz="1200" b="0" i="0" u="none" strike="noStrike" noProof="0" err="1">
                          <a:latin typeface="Meiryo UI"/>
                          <a:ea typeface="Meiryo UI"/>
                        </a:rPr>
                        <a:t>Online講座</a:t>
                      </a:r>
                    </a:p>
                  </a:txBody>
                  <a:tcPr marL="47479" marR="47479" marT="23739" marB="23739"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latin typeface="Meiryo UI" panose="020B0604030504040204" pitchFamily="50" charset="-128"/>
                          <a:ea typeface="Meiryo UI" panose="020B0604030504040204" pitchFamily="50" charset="-128"/>
                        </a:rPr>
                        <a:t>Online</a:t>
                      </a:r>
                      <a:r>
                        <a:rPr lang="ja-JP" altLang="en-US" sz="1200">
                          <a:latin typeface="Meiryo UI" panose="020B0604030504040204" pitchFamily="50" charset="-128"/>
                          <a:ea typeface="Meiryo UI" panose="020B0604030504040204" pitchFamily="50" charset="-128"/>
                        </a:rPr>
                        <a:t>国際インターンシップ（*）</a:t>
                      </a:r>
                      <a:endParaRPr lang="en-US" altLang="ja-JP" sz="120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Meiryo UI"/>
                          <a:ea typeface="Meiryo UI"/>
                        </a:rPr>
                        <a:t>（外国語使用）</a:t>
                      </a:r>
                    </a:p>
                  </a:txBody>
                  <a:tcPr marL="47479" marR="47479" marT="23739" marB="23739"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a:latin typeface="Meiryo UI" panose="020B0604030504040204" pitchFamily="50" charset="-128"/>
                          <a:ea typeface="Meiryo UI" panose="020B0604030504040204" pitchFamily="50" charset="-128"/>
                        </a:rPr>
                        <a:t>短期派遣</a:t>
                      </a:r>
                      <a:r>
                        <a:rPr lang="ja-JP" altLang="de-DE" sz="1200" b="0">
                          <a:latin typeface="Meiryo UI" panose="020B0604030504040204" pitchFamily="50" charset="-128"/>
                          <a:ea typeface="Meiryo UI" panose="020B0604030504040204" pitchFamily="50" charset="-128"/>
                        </a:rPr>
                        <a:t>プログラム</a:t>
                      </a:r>
                      <a:endParaRPr lang="de-DE" altLang="ja-JP" sz="1200" b="0">
                        <a:latin typeface="Meiryo UI" panose="020B0604030504040204" pitchFamily="50" charset="-128"/>
                        <a:ea typeface="Meiryo UI" panose="020B0604030504040204" pitchFamily="50" charset="-128"/>
                      </a:endParaRPr>
                    </a:p>
                  </a:txBody>
                  <a:tcPr marL="47479" marR="47479" marT="23739" marB="23739" anchor="ctr">
                    <a:solidFill>
                      <a:schemeClr val="accent2">
                        <a:lumMod val="20000"/>
                        <a:lumOff val="80000"/>
                      </a:schemeClr>
                    </a:solidFill>
                  </a:tcPr>
                </a:tc>
                <a:extLst>
                  <a:ext uri="{0D108BD9-81ED-4DB2-BD59-A6C34878D82A}">
                    <a16:rowId xmlns:a16="http://schemas.microsoft.com/office/drawing/2014/main" val="3148304301"/>
                  </a:ext>
                </a:extLst>
              </a:tr>
              <a:tr h="555345">
                <a:tc>
                  <a:txBody>
                    <a:bodyPr/>
                    <a:lstStyle/>
                    <a:p>
                      <a:pPr lvl="0" algn="l">
                        <a:lnSpc>
                          <a:spcPct val="100000"/>
                        </a:lnSpc>
                        <a:spcBef>
                          <a:spcPts val="0"/>
                        </a:spcBef>
                        <a:spcAft>
                          <a:spcPts val="0"/>
                        </a:spcAft>
                        <a:buNone/>
                      </a:pPr>
                      <a:r>
                        <a:rPr lang="ja-JP" sz="1200" b="0" i="0" u="none" strike="noStrike" noProof="0">
                          <a:latin typeface="Meiryo UI" panose="020B0604030504040204" pitchFamily="50" charset="-128"/>
                          <a:ea typeface="Meiryo UI" panose="020B0604030504040204" pitchFamily="50" charset="-128"/>
                        </a:rPr>
                        <a:t>会話ランチクラブ</a:t>
                      </a:r>
                    </a:p>
                  </a:txBody>
                  <a:tcPr marL="47479" marR="47479" marT="23739" marB="23739" anchor="ctr">
                    <a:solidFill>
                      <a:schemeClr val="accent5">
                        <a:lumMod val="40000"/>
                        <a:lumOff val="60000"/>
                      </a:schemeClr>
                    </a:solidFill>
                  </a:tcPr>
                </a:tc>
                <a:tc>
                  <a:txBody>
                    <a:bodyPr/>
                    <a:lstStyle/>
                    <a:p>
                      <a:pPr lvl="0">
                        <a:buNone/>
                      </a:pPr>
                      <a:r>
                        <a:rPr lang="en-US" altLang="ja-JP" sz="1200" b="0">
                          <a:latin typeface="Meiryo UI" panose="020B0604030504040204" pitchFamily="50" charset="-128"/>
                          <a:ea typeface="Meiryo UI" panose="020B0604030504040204" pitchFamily="50" charset="-128"/>
                        </a:rPr>
                        <a:t>ILAS</a:t>
                      </a:r>
                      <a:r>
                        <a:rPr lang="ja-JP" altLang="en-US" sz="1200" b="0">
                          <a:latin typeface="Meiryo UI" panose="020B0604030504040204" pitchFamily="50" charset="-128"/>
                          <a:ea typeface="Meiryo UI" panose="020B0604030504040204" pitchFamily="50" charset="-128"/>
                        </a:rPr>
                        <a:t>留学準備ワークショップ　　　　　　　　　　（留学生と共同プレゼン）</a:t>
                      </a:r>
                      <a:endParaRPr lang="en-US" altLang="ja-JP" sz="1200" b="0">
                        <a:latin typeface="Meiryo UI" panose="020B0604030504040204" pitchFamily="50" charset="-128"/>
                        <a:ea typeface="Meiryo UI" panose="020B0604030504040204" pitchFamily="50" charset="-128"/>
                      </a:endParaRPr>
                    </a:p>
                  </a:txBody>
                  <a:tcPr marL="47479" marR="47479" marT="23739" marB="23739"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noProof="0">
                          <a:latin typeface="Meiryo UI" panose="020B0604030504040204" pitchFamily="50" charset="-128"/>
                          <a:ea typeface="Meiryo UI" panose="020B0604030504040204" pitchFamily="50" charset="-128"/>
                        </a:rPr>
                        <a:t>海外</a:t>
                      </a:r>
                      <a:r>
                        <a:rPr lang="en-US" altLang="ja-JP" sz="1200" b="0" i="0" u="none" strike="noStrike" noProof="0">
                          <a:latin typeface="Meiryo UI" panose="020B0604030504040204" pitchFamily="50" charset="-128"/>
                          <a:ea typeface="Meiryo UI" panose="020B0604030504040204" pitchFamily="50" charset="-128"/>
                        </a:rPr>
                        <a:t>Online</a:t>
                      </a:r>
                      <a:r>
                        <a:rPr lang="ja-JP" altLang="en-US" sz="1200" b="0" i="0" u="none" strike="noStrike" noProof="0">
                          <a:latin typeface="Meiryo UI" panose="020B0604030504040204" pitchFamily="50" charset="-128"/>
                          <a:ea typeface="Meiryo UI" panose="020B0604030504040204" pitchFamily="50" charset="-128"/>
                        </a:rPr>
                        <a:t>講座の修了（＊）</a:t>
                      </a:r>
                      <a:endParaRPr lang="ja-JP" altLang="en-US" sz="1200">
                        <a:latin typeface="Meiryo UI" panose="020B0604030504040204" pitchFamily="50" charset="-128"/>
                        <a:ea typeface="Meiryo UI" panose="020B0604030504040204" pitchFamily="50" charset="-128"/>
                      </a:endParaRPr>
                    </a:p>
                  </a:txBody>
                  <a:tcPr marL="47479" marR="47479" marT="23739" marB="23739" anchor="ct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de-DE" sz="1200" b="0">
                          <a:latin typeface="Meiryo UI"/>
                          <a:ea typeface="Meiryo UI"/>
                        </a:rPr>
                        <a:t>学生</a:t>
                      </a:r>
                      <a:r>
                        <a:rPr lang="ja-JP" altLang="en-US" sz="1200" b="0">
                          <a:latin typeface="Meiryo UI"/>
                          <a:ea typeface="Meiryo UI"/>
                        </a:rPr>
                        <a:t>海外研究活動助成金</a:t>
                      </a:r>
                      <a:endParaRPr lang="ja-JP" altLang="de-DE" sz="1200" b="0">
                        <a:latin typeface="Meiryo UI"/>
                        <a:ea typeface="Meiryo UI"/>
                      </a:endParaRPr>
                    </a:p>
                  </a:txBody>
                  <a:tcPr marL="47479" marR="47479" marT="23739" marB="23739" anchor="ctr">
                    <a:solidFill>
                      <a:schemeClr val="accent2">
                        <a:lumMod val="40000"/>
                        <a:lumOff val="60000"/>
                      </a:schemeClr>
                    </a:solidFill>
                  </a:tcPr>
                </a:tc>
                <a:extLst>
                  <a:ext uri="{0D108BD9-81ED-4DB2-BD59-A6C34878D82A}">
                    <a16:rowId xmlns:a16="http://schemas.microsoft.com/office/drawing/2014/main" val="1288949465"/>
                  </a:ext>
                </a:extLst>
              </a:tr>
              <a:tr h="452759">
                <a:tc>
                  <a:txBody>
                    <a:bodyPr/>
                    <a:lstStyle/>
                    <a:p>
                      <a:pPr lvl="0">
                        <a:buNone/>
                      </a:pPr>
                      <a:r>
                        <a:rPr lang="de-DE" altLang="ja-JP" sz="1200" b="0" i="0" u="none" strike="noStrike" noProof="0">
                          <a:latin typeface="Meiryo UI" panose="020B0604030504040204" pitchFamily="50" charset="-128"/>
                          <a:ea typeface="Meiryo UI" panose="020B0604030504040204" pitchFamily="50" charset="-128"/>
                        </a:rPr>
                        <a:t>Language</a:t>
                      </a:r>
                      <a:r>
                        <a:rPr lang="ja-JP" sz="1200" b="0" i="0" u="none" strike="noStrike" noProof="0">
                          <a:latin typeface="Meiryo UI" panose="020B0604030504040204" pitchFamily="50" charset="-128"/>
                          <a:ea typeface="Meiryo UI" panose="020B0604030504040204" pitchFamily="50" charset="-128"/>
                        </a:rPr>
                        <a:t> </a:t>
                      </a:r>
                      <a:r>
                        <a:rPr lang="de-DE" altLang="ja-JP" sz="1200" b="0" i="0" u="none" strike="noStrike" noProof="0">
                          <a:latin typeface="Meiryo UI" panose="020B0604030504040204" pitchFamily="50" charset="-128"/>
                          <a:ea typeface="Meiryo UI" panose="020B0604030504040204" pitchFamily="50" charset="-128"/>
                        </a:rPr>
                        <a:t>Exchange</a:t>
                      </a:r>
                      <a:r>
                        <a:rPr lang="ja-JP" sz="1200" b="0" i="0" u="none" strike="noStrike" noProof="0">
                          <a:latin typeface="Meiryo UI" panose="020B0604030504040204" pitchFamily="50" charset="-128"/>
                          <a:ea typeface="Meiryo UI" panose="020B0604030504040204" pitchFamily="50" charset="-128"/>
                        </a:rPr>
                        <a:t> </a:t>
                      </a:r>
                      <a:r>
                        <a:rPr lang="de-DE" altLang="ja-JP" sz="1200" b="0" i="0" u="none" strike="noStrike" noProof="0">
                          <a:latin typeface="Meiryo UI" panose="020B0604030504040204" pitchFamily="50" charset="-128"/>
                          <a:ea typeface="Meiryo UI" panose="020B0604030504040204" pitchFamily="50" charset="-128"/>
                        </a:rPr>
                        <a:t>Meetings</a:t>
                      </a:r>
                      <a:endParaRPr lang="ja-JP" sz="1200" b="0" i="0" u="none" strike="noStrike" noProof="0">
                        <a:latin typeface="Meiryo UI" panose="020B0604030504040204" pitchFamily="50" charset="-128"/>
                        <a:ea typeface="Meiryo UI" panose="020B0604030504040204" pitchFamily="50" charset="-128"/>
                      </a:endParaRPr>
                    </a:p>
                  </a:txBody>
                  <a:tcPr marL="47479" marR="47479" marT="23739" marB="23739" anchor="ctr">
                    <a:solidFill>
                      <a:schemeClr val="accent5">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ja-JP" sz="1200" b="0" i="0" u="none" strike="noStrike" noProof="0">
                          <a:latin typeface="Meiryo UI" panose="020B0604030504040204" pitchFamily="50" charset="-128"/>
                          <a:ea typeface="Meiryo UI" panose="020B0604030504040204" pitchFamily="50" charset="-128"/>
                        </a:rPr>
                        <a:t>Logical Writing/Thinking</a:t>
                      </a:r>
                      <a:r>
                        <a:rPr lang="ja-JP" altLang="en-US" sz="1200" b="0" i="0" u="none" strike="noStrike" noProof="0">
                          <a:latin typeface="Meiryo UI" panose="020B0604030504040204" pitchFamily="50" charset="-128"/>
                          <a:ea typeface="Meiryo UI" panose="020B0604030504040204" pitchFamily="50" charset="-128"/>
                        </a:rPr>
                        <a:t>研修</a:t>
                      </a:r>
                      <a:endParaRPr lang="en-US" altLang="ja-JP" sz="1200" b="0" i="0" u="none" strike="noStrike" noProof="0">
                        <a:latin typeface="Meiryo UI" panose="020B0604030504040204" pitchFamily="50" charset="-128"/>
                        <a:ea typeface="Meiryo UI" panose="020B0604030504040204" pitchFamily="50" charset="-128"/>
                      </a:endParaRPr>
                    </a:p>
                  </a:txBody>
                  <a:tcPr marL="47479" marR="47479" marT="23739" marB="23739" anchor="ctr">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ja-JP" altLang="en-US" sz="1200" b="0" i="0" u="none" strike="noStrike" noProof="0">
                          <a:latin typeface="Meiryo UI" panose="020B0604030504040204" pitchFamily="50" charset="-128"/>
                          <a:ea typeface="Meiryo UI" panose="020B0604030504040204" pitchFamily="50" charset="-128"/>
                        </a:rPr>
                        <a:t>国際学会参加・発表＊</a:t>
                      </a:r>
                    </a:p>
                  </a:txBody>
                  <a:tcPr marL="47479" marR="47479" marT="23739" marB="23739" anchor="ctr">
                    <a:solidFill>
                      <a:schemeClr val="accent3">
                        <a:lumMod val="20000"/>
                        <a:lumOff val="80000"/>
                      </a:schemeClr>
                    </a:solidFill>
                  </a:tcPr>
                </a:tc>
                <a:tc>
                  <a:txBody>
                    <a:bodyPr/>
                    <a:lstStyle/>
                    <a:p>
                      <a:pPr lvl="0">
                        <a:buNone/>
                      </a:pPr>
                      <a:r>
                        <a:rPr lang="ja-JP" altLang="en-US" sz="1200" b="0">
                          <a:latin typeface="Meiryo UI" panose="020B0604030504040204" pitchFamily="50" charset="-128"/>
                          <a:ea typeface="Meiryo UI" panose="020B0604030504040204" pitchFamily="50" charset="-128"/>
                        </a:rPr>
                        <a:t>海外で国際学会参加＊</a:t>
                      </a:r>
                    </a:p>
                  </a:txBody>
                  <a:tcPr marL="47479" marR="47479" marT="23739" marB="23739" anchor="ctr">
                    <a:solidFill>
                      <a:schemeClr val="accent2">
                        <a:lumMod val="20000"/>
                        <a:lumOff val="80000"/>
                      </a:schemeClr>
                    </a:solidFill>
                  </a:tcPr>
                </a:tc>
                <a:extLst>
                  <a:ext uri="{0D108BD9-81ED-4DB2-BD59-A6C34878D82A}">
                    <a16:rowId xmlns:a16="http://schemas.microsoft.com/office/drawing/2014/main" val="1973875532"/>
                  </a:ext>
                </a:extLst>
              </a:tr>
              <a:tr h="452759">
                <a:tc>
                  <a:txBody>
                    <a:bodyPr/>
                    <a:lstStyle/>
                    <a:p>
                      <a:pPr lvl="0">
                        <a:buNone/>
                      </a:pPr>
                      <a:r>
                        <a:rPr lang="ja-JP" altLang="de-DE" sz="1200" b="0" i="0" u="none" strike="noStrike" noProof="0">
                          <a:latin typeface="Meiryo UI"/>
                          <a:ea typeface="Meiryo UI"/>
                        </a:rPr>
                        <a:t>英語検定対策１日講座</a:t>
                      </a:r>
                      <a:endParaRPr lang="ja-JP" altLang="en-US" sz="1200" b="0" i="0">
                        <a:latin typeface="Meiryo UI" panose="020B0604030504040204" pitchFamily="50" charset="-128"/>
                        <a:ea typeface="Meiryo UI" panose="020B0604030504040204" pitchFamily="50" charset="-128"/>
                      </a:endParaRPr>
                    </a:p>
                  </a:txBody>
                  <a:tcPr marL="47479" marR="47479" marT="23739" marB="23739" anchor="ctr">
                    <a:solidFill>
                      <a:schemeClr val="accent5">
                        <a:lumMod val="40000"/>
                        <a:lumOff val="60000"/>
                      </a:schemeClr>
                    </a:solidFill>
                  </a:tcPr>
                </a:tc>
                <a:tc>
                  <a:txBody>
                    <a:bodyPr/>
                    <a:lstStyle/>
                    <a:p>
                      <a:pPr marL="0" marR="0" lvl="0" indent="0" algn="l">
                        <a:lnSpc>
                          <a:spcPct val="100000"/>
                        </a:lnSpc>
                        <a:spcBef>
                          <a:spcPts val="0"/>
                        </a:spcBef>
                        <a:spcAft>
                          <a:spcPts val="0"/>
                        </a:spcAft>
                        <a:buNone/>
                      </a:pPr>
                      <a:r>
                        <a:rPr lang="en-US" altLang="ja-JP" sz="1200" b="0" i="0" u="none" strike="noStrike" noProof="0">
                          <a:latin typeface="Meiryo UI"/>
                          <a:ea typeface="Meiryo UI"/>
                        </a:rPr>
                        <a:t>BUSUU/ELSA</a:t>
                      </a:r>
                      <a:r>
                        <a:rPr lang="ja-JP" altLang="en-US" sz="1200" b="0" i="0" u="none" strike="noStrike" noProof="0">
                          <a:latin typeface="Meiryo UI"/>
                          <a:ea typeface="Meiryo UI"/>
                        </a:rPr>
                        <a:t> </a:t>
                      </a:r>
                      <a:r>
                        <a:rPr lang="en-US" altLang="ja-JP" sz="1200" b="0" i="0" u="none" strike="noStrike" noProof="0">
                          <a:latin typeface="Meiryo UI"/>
                          <a:ea typeface="Meiryo UI"/>
                        </a:rPr>
                        <a:t>Certificates*</a:t>
                      </a:r>
                    </a:p>
                  </a:txBody>
                  <a:tcPr marL="47479" marR="47479" marT="23739" marB="23739" anchor="ct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ja-JP" altLang="en-US" sz="1200" b="0" i="0" u="none" strike="noStrike" noProof="0">
                          <a:latin typeface="Meiryo UI" panose="020B0604030504040204" pitchFamily="50" charset="-128"/>
                          <a:ea typeface="Meiryo UI" panose="020B0604030504040204" pitchFamily="50" charset="-128"/>
                        </a:rPr>
                        <a:t>国際共同研究に参加*</a:t>
                      </a:r>
                      <a:endParaRPr lang="ja-JP" altLang="ja-JP" sz="1200">
                        <a:latin typeface="Meiryo UI" panose="020B0604030504040204" pitchFamily="50" charset="-128"/>
                        <a:ea typeface="Meiryo UI" panose="020B0604030504040204" pitchFamily="50" charset="-128"/>
                      </a:endParaRPr>
                    </a:p>
                  </a:txBody>
                  <a:tcPr marL="47479" marR="47479" marT="23739" marB="23739" anchor="ctr">
                    <a:solidFill>
                      <a:schemeClr val="accent3">
                        <a:lumMod val="40000"/>
                        <a:lumOff val="60000"/>
                      </a:schemeClr>
                    </a:solidFill>
                  </a:tcPr>
                </a:tc>
                <a:tc>
                  <a:txBody>
                    <a:bodyPr/>
                    <a:lstStyle/>
                    <a:p>
                      <a:pPr lvl="0">
                        <a:buNone/>
                      </a:pPr>
                      <a:r>
                        <a:rPr lang="ja-JP" altLang="en-US" sz="1200" b="0">
                          <a:latin typeface="Meiryo UI" panose="020B0604030504040204" pitchFamily="50" charset="-128"/>
                          <a:ea typeface="Meiryo UI" panose="020B0604030504040204" pitchFamily="50" charset="-128"/>
                        </a:rPr>
                        <a:t>海外で国際共同研究に参加＊</a:t>
                      </a:r>
                    </a:p>
                  </a:txBody>
                  <a:tcPr marL="47479" marR="47479" marT="23739" marB="23739" anchor="ctr">
                    <a:solidFill>
                      <a:schemeClr val="accent2">
                        <a:lumMod val="40000"/>
                        <a:lumOff val="60000"/>
                      </a:schemeClr>
                    </a:solidFill>
                  </a:tcPr>
                </a:tc>
                <a:extLst>
                  <a:ext uri="{0D108BD9-81ED-4DB2-BD59-A6C34878D82A}">
                    <a16:rowId xmlns:a16="http://schemas.microsoft.com/office/drawing/2014/main" val="2871324720"/>
                  </a:ext>
                </a:extLst>
              </a:tr>
              <a:tr h="596118">
                <a:tc>
                  <a:txBody>
                    <a:bodyPr/>
                    <a:lstStyle/>
                    <a:p>
                      <a:pPr marL="0" marR="0" lvl="0" indent="0" algn="l" rtl="0">
                        <a:lnSpc>
                          <a:spcPct val="100000"/>
                        </a:lnSpc>
                        <a:spcBef>
                          <a:spcPts val="0"/>
                        </a:spcBef>
                        <a:spcAft>
                          <a:spcPts val="0"/>
                        </a:spcAft>
                        <a:buClrTx/>
                        <a:buSzTx/>
                        <a:buFontTx/>
                        <a:buNone/>
                      </a:pPr>
                      <a:r>
                        <a:rPr lang="ja-JP" altLang="en-US" sz="1200">
                          <a:latin typeface="Meiryo UI" panose="020B0604030504040204" pitchFamily="50" charset="-128"/>
                          <a:ea typeface="Meiryo UI" panose="020B0604030504040204" pitchFamily="50" charset="-128"/>
                        </a:rPr>
                        <a:t>コミュ力強化レクチャー</a:t>
                      </a: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ワークショップ</a:t>
                      </a:r>
                    </a:p>
                  </a:txBody>
                  <a:tcPr marL="47479" marR="47479" marT="23739" marB="23739" anchor="ctr">
                    <a:solidFill>
                      <a:schemeClr val="accent5">
                        <a:lumMod val="20000"/>
                        <a:lumOff val="80000"/>
                      </a:schemeClr>
                    </a:solidFill>
                  </a:tcPr>
                </a:tc>
                <a:tc>
                  <a:txBody>
                    <a:bodyPr/>
                    <a:lstStyle/>
                    <a:p>
                      <a:pPr marL="0" lvl="0" indent="0" algn="l" defTabSz="1219170">
                        <a:lnSpc>
                          <a:spcPct val="100000"/>
                        </a:lnSpc>
                        <a:spcBef>
                          <a:spcPts val="0"/>
                        </a:spcBef>
                        <a:spcAft>
                          <a:spcPts val="0"/>
                        </a:spcAft>
                        <a:buNone/>
                        <a:tabLst/>
                        <a:defRPr/>
                      </a:pPr>
                      <a:r>
                        <a:rPr lang="ja-JP" altLang="en-US" sz="1200">
                          <a:latin typeface="Meiryo UI" panose="020B0604030504040204" pitchFamily="50" charset="-128"/>
                          <a:ea typeface="Meiryo UI" panose="020B0604030504040204" pitchFamily="50" charset="-128"/>
                        </a:rPr>
                        <a:t>日中大学生討論会</a:t>
                      </a:r>
                      <a:r>
                        <a:rPr lang="en-US" altLang="ja-JP" sz="1200">
                          <a:latin typeface="Meiryo UI" panose="020B0604030504040204" pitchFamily="50" charset="-128"/>
                          <a:ea typeface="Meiryo UI" panose="020B0604030504040204" pitchFamily="50" charset="-128"/>
                        </a:rPr>
                        <a:t>, Amgen Friends </a:t>
                      </a:r>
                      <a:endParaRPr lang="ja-JP" altLang="en-US" sz="1200" b="0" i="0" u="none" strike="noStrike" noProof="0">
                        <a:latin typeface="Meiryo UI" panose="020B0604030504040204" pitchFamily="50" charset="-128"/>
                        <a:ea typeface="Meiryo UI" panose="020B0604030504040204" pitchFamily="50" charset="-128"/>
                      </a:endParaRPr>
                    </a:p>
                  </a:txBody>
                  <a:tcPr marL="47479" marR="47479" marT="23739" marB="23739" anchor="ctr">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ja-JP" sz="1200">
                          <a:latin typeface="Meiryo UI"/>
                          <a:ea typeface="Meiryo UI"/>
                        </a:rPr>
                        <a:t>HEKKSaGON</a:t>
                      </a:r>
                      <a:endParaRPr lang="ja-JP" altLang="en-US" sz="1200">
                        <a:latin typeface="Meiryo UI"/>
                        <a:ea typeface="Meiryo UI"/>
                      </a:endParaRPr>
                    </a:p>
                  </a:txBody>
                  <a:tcPr marL="47479" marR="47479" marT="23739" marB="23739" anchor="ctr">
                    <a:solidFill>
                      <a:schemeClr val="accent3">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b="0">
                          <a:latin typeface="Meiryo UI"/>
                          <a:ea typeface="Meiryo UI"/>
                        </a:rPr>
                        <a:t>Kingfisher, USRN SERVE, </a:t>
                      </a:r>
                    </a:p>
                    <a:p>
                      <a:pPr marL="0" marR="0" lvl="0" indent="0" algn="l" rtl="0" eaLnBrk="1" fontAlgn="auto" latinLnBrk="0" hangingPunct="1">
                        <a:lnSpc>
                          <a:spcPct val="100000"/>
                        </a:lnSpc>
                        <a:spcBef>
                          <a:spcPts val="0"/>
                        </a:spcBef>
                        <a:spcAft>
                          <a:spcPts val="0"/>
                        </a:spcAft>
                        <a:buClrTx/>
                        <a:buSzTx/>
                        <a:buFontTx/>
                        <a:buNone/>
                      </a:pPr>
                      <a:r>
                        <a:rPr lang="en-US" altLang="ja-JP" sz="1200" b="0">
                          <a:latin typeface="Meiryo UI"/>
                          <a:ea typeface="Meiryo UI"/>
                        </a:rPr>
                        <a:t>RENKEI, AEARU, </a:t>
                      </a:r>
                      <a:endParaRPr lang="ja-JP" altLang="en-US" sz="1200">
                        <a:latin typeface="Meiryo UI"/>
                        <a:ea typeface="Meiryo UI"/>
                      </a:endParaRPr>
                    </a:p>
                    <a:p>
                      <a:pPr marL="0" marR="0" lvl="0" indent="0" algn="l" defTabSz="1219170">
                        <a:lnSpc>
                          <a:spcPct val="100000"/>
                        </a:lnSpc>
                        <a:spcBef>
                          <a:spcPts val="0"/>
                        </a:spcBef>
                        <a:spcAft>
                          <a:spcPts val="0"/>
                        </a:spcAft>
                        <a:buClrTx/>
                        <a:buSzTx/>
                        <a:buFontTx/>
                        <a:buNone/>
                        <a:tabLst/>
                        <a:defRPr/>
                      </a:pPr>
                      <a:r>
                        <a:rPr lang="en-US" altLang="ja-JP" sz="1200">
                          <a:latin typeface="Meiryo UI"/>
                          <a:ea typeface="Meiryo UI"/>
                        </a:rPr>
                        <a:t>AUN and ASEAN+3 etc.</a:t>
                      </a:r>
                      <a:endParaRPr lang="ja-JP" altLang="en-US" sz="1200">
                        <a:latin typeface="Meiryo UI"/>
                        <a:ea typeface="Meiryo UI"/>
                      </a:endParaRPr>
                    </a:p>
                  </a:txBody>
                  <a:tcPr marL="47479" marR="47479" marT="23739" marB="23739" anchor="ctr">
                    <a:solidFill>
                      <a:schemeClr val="accent2">
                        <a:lumMod val="20000"/>
                        <a:lumOff val="80000"/>
                      </a:schemeClr>
                    </a:solidFill>
                  </a:tcPr>
                </a:tc>
                <a:extLst>
                  <a:ext uri="{0D108BD9-81ED-4DB2-BD59-A6C34878D82A}">
                    <a16:rowId xmlns:a16="http://schemas.microsoft.com/office/drawing/2014/main" val="3790215426"/>
                  </a:ext>
                </a:extLst>
              </a:tr>
              <a:tr h="555345">
                <a:tc>
                  <a:txBody>
                    <a:bodyPr/>
                    <a:lstStyle/>
                    <a:p>
                      <a:r>
                        <a:rPr lang="ja-JP" altLang="en-US" sz="1200" b="0">
                          <a:latin typeface="Meiryo UI"/>
                          <a:ea typeface="Meiryo UI"/>
                        </a:rPr>
                        <a:t>「きずな」への登録</a:t>
                      </a:r>
                      <a:endParaRPr lang="de-DE" sz="1200" b="0">
                        <a:latin typeface="Meiryo UI"/>
                        <a:ea typeface="Meiryo UI"/>
                      </a:endParaRPr>
                    </a:p>
                  </a:txBody>
                  <a:tcPr marL="47479" marR="47479" marT="23739" marB="23739" anchor="ctr">
                    <a:solidFill>
                      <a:schemeClr val="accent5">
                        <a:lumMod val="40000"/>
                        <a:lumOff val="60000"/>
                      </a:schemeClr>
                    </a:solidFill>
                  </a:tcPr>
                </a:tc>
                <a:tc>
                  <a:txBody>
                    <a:bodyPr/>
                    <a:lstStyle/>
                    <a:p>
                      <a:pPr marL="0" marR="0" lvl="0" indent="0" algn="l">
                        <a:lnSpc>
                          <a:spcPct val="100000"/>
                        </a:lnSpc>
                        <a:spcBef>
                          <a:spcPts val="0"/>
                        </a:spcBef>
                        <a:spcAft>
                          <a:spcPts val="0"/>
                        </a:spcAft>
                        <a:buNone/>
                      </a:pPr>
                      <a:r>
                        <a:rPr lang="ja-JP" altLang="ja-JP" sz="1200" b="0" i="0" u="none" strike="noStrike" noProof="0">
                          <a:latin typeface="Meiryo UI"/>
                          <a:ea typeface="Meiryo UI"/>
                        </a:rPr>
                        <a:t>国際</a:t>
                      </a:r>
                      <a:r>
                        <a:rPr lang="ja-JP" altLang="en-US" sz="1200" b="0" i="0" u="none" strike="noStrike" noProof="0">
                          <a:latin typeface="Meiryo UI"/>
                          <a:ea typeface="Meiryo UI"/>
                        </a:rPr>
                        <a:t>的</a:t>
                      </a:r>
                      <a:r>
                        <a:rPr lang="ja-JP" altLang="ja-JP" sz="1200" b="0" i="0" u="none" strike="noStrike" noProof="0">
                          <a:latin typeface="Meiryo UI"/>
                          <a:ea typeface="Meiryo UI"/>
                        </a:rPr>
                        <a:t>イベント</a:t>
                      </a:r>
                      <a:r>
                        <a:rPr lang="en-US" altLang="ja-JP" sz="1200" b="0" i="0" u="none" strike="noStrike" noProof="0">
                          <a:latin typeface="Meiryo UI"/>
                          <a:ea typeface="Meiryo UI"/>
                        </a:rPr>
                        <a:t>TA/</a:t>
                      </a:r>
                      <a:r>
                        <a:rPr lang="ja-JP" altLang="ja-JP" sz="1200" b="0" i="0" u="none" strike="noStrike" noProof="0">
                          <a:latin typeface="Meiryo UI"/>
                          <a:ea typeface="Meiryo UI"/>
                        </a:rPr>
                        <a:t>チューター・サポーター</a:t>
                      </a:r>
                      <a:endParaRPr lang="en-US" altLang="ja-JP" sz="1200" b="0" i="0" u="none" strike="noStrike" noProof="0">
                        <a:latin typeface="Meiryo UI" panose="020B0604030504040204" pitchFamily="50" charset="-128"/>
                        <a:ea typeface="Meiryo UI" panose="020B0604030504040204" pitchFamily="50" charset="-128"/>
                      </a:endParaRPr>
                    </a:p>
                    <a:p>
                      <a:pPr marL="0" marR="0" lvl="0" indent="0" algn="l">
                        <a:lnSpc>
                          <a:spcPct val="100000"/>
                        </a:lnSpc>
                        <a:spcBef>
                          <a:spcPts val="0"/>
                        </a:spcBef>
                        <a:spcAft>
                          <a:spcPts val="0"/>
                        </a:spcAft>
                        <a:buNone/>
                      </a:pPr>
                      <a:r>
                        <a:rPr lang="ja-JP" altLang="ja-JP" sz="1200" b="0" i="0" u="none" strike="noStrike" noProof="0">
                          <a:latin typeface="Meiryo UI"/>
                          <a:ea typeface="Meiryo UI"/>
                        </a:rPr>
                        <a:t>コーディネーター・体験報告者等(</a:t>
                      </a:r>
                      <a:r>
                        <a:rPr lang="en-US" altLang="ja-JP" sz="1200" b="0" i="0" u="none" strike="noStrike" noProof="0">
                          <a:latin typeface="Meiryo UI"/>
                          <a:ea typeface="Meiryo UI"/>
                        </a:rPr>
                        <a:t>*/**)</a:t>
                      </a:r>
                      <a:endParaRPr lang="ja-JP" altLang="ja-JP" sz="1200" b="0" i="0" u="none" strike="noStrike" noProof="0">
                        <a:latin typeface="Meiryo UI"/>
                        <a:ea typeface="Meiryo UI"/>
                      </a:endParaRPr>
                    </a:p>
                  </a:txBody>
                  <a:tcPr marL="47479" marR="47479" marT="23739" marB="23739" anchor="ctr">
                    <a:solidFill>
                      <a:schemeClr val="accent6">
                        <a:lumMod val="40000"/>
                        <a:lumOff val="60000"/>
                      </a:schemeClr>
                    </a:solidFill>
                  </a:tcPr>
                </a:tc>
                <a:tc>
                  <a:txBody>
                    <a:bodyPr/>
                    <a:lstStyle/>
                    <a:p>
                      <a:pPr marL="0" marR="0" lvl="0" indent="0" algn="l">
                        <a:lnSpc>
                          <a:spcPct val="100000"/>
                        </a:lnSpc>
                        <a:spcBef>
                          <a:spcPts val="0"/>
                        </a:spcBef>
                        <a:spcAft>
                          <a:spcPts val="0"/>
                        </a:spcAft>
                        <a:buNone/>
                      </a:pPr>
                      <a:r>
                        <a:rPr lang="ja-JP" sz="1200" b="0" i="0" u="none" strike="noStrike" noProof="0">
                          <a:latin typeface="Meiryo UI" panose="020B0604030504040204" pitchFamily="50" charset="-128"/>
                          <a:ea typeface="Meiryo UI" panose="020B0604030504040204" pitchFamily="50" charset="-128"/>
                        </a:rPr>
                        <a:t>国際</a:t>
                      </a:r>
                      <a:r>
                        <a:rPr lang="ja-JP" altLang="en-US" sz="1200" b="0" i="0" u="none" strike="noStrike" noProof="0">
                          <a:latin typeface="Meiryo UI" panose="020B0604030504040204" pitchFamily="50" charset="-128"/>
                          <a:ea typeface="Meiryo UI" panose="020B0604030504040204" pitchFamily="50" charset="-128"/>
                        </a:rPr>
                        <a:t>的</a:t>
                      </a:r>
                      <a:r>
                        <a:rPr lang="ja-JP" sz="1200" b="0" i="0" u="none" strike="noStrike" noProof="0">
                          <a:latin typeface="Meiryo UI" panose="020B0604030504040204" pitchFamily="50" charset="-128"/>
                          <a:ea typeface="Meiryo UI" panose="020B0604030504040204" pitchFamily="50" charset="-128"/>
                        </a:rPr>
                        <a:t>イベント</a:t>
                      </a:r>
                      <a:r>
                        <a:rPr lang="en-US" altLang="ja-JP" sz="1200" b="0" i="0" u="none" strike="noStrike" noProof="0">
                          <a:latin typeface="Meiryo UI" panose="020B0604030504040204" pitchFamily="50" charset="-128"/>
                          <a:ea typeface="Meiryo UI" panose="020B0604030504040204" pitchFamily="50" charset="-128"/>
                        </a:rPr>
                        <a:t>TA/</a:t>
                      </a:r>
                      <a:r>
                        <a:rPr lang="ja-JP" sz="1200" b="0" i="0" u="none" strike="noStrike" noProof="0">
                          <a:latin typeface="Meiryo UI" panose="020B0604030504040204" pitchFamily="50" charset="-128"/>
                          <a:ea typeface="Meiryo UI" panose="020B0604030504040204" pitchFamily="50" charset="-128"/>
                        </a:rPr>
                        <a:t>チューター・</a:t>
                      </a:r>
                      <a:r>
                        <a:rPr lang="ja-JP" altLang="en-US" sz="1200" b="0" i="0" u="none" strike="noStrike" noProof="0">
                          <a:latin typeface="Meiryo UI" panose="020B0604030504040204" pitchFamily="50" charset="-128"/>
                          <a:ea typeface="Meiryo UI" panose="020B0604030504040204" pitchFamily="50" charset="-128"/>
                        </a:rPr>
                        <a:t>サポーター</a:t>
                      </a:r>
                      <a:endParaRPr lang="en-US" altLang="ja-JP" sz="1200" b="0" i="0" u="none" strike="noStrike" noProof="0">
                        <a:latin typeface="Meiryo UI" panose="020B0604030504040204" pitchFamily="50" charset="-128"/>
                        <a:ea typeface="Meiryo UI" panose="020B0604030504040204" pitchFamily="50" charset="-128"/>
                      </a:endParaRPr>
                    </a:p>
                    <a:p>
                      <a:pPr marL="0" marR="0" lvl="0" indent="0" algn="l">
                        <a:lnSpc>
                          <a:spcPct val="100000"/>
                        </a:lnSpc>
                        <a:spcBef>
                          <a:spcPts val="0"/>
                        </a:spcBef>
                        <a:spcAft>
                          <a:spcPts val="0"/>
                        </a:spcAft>
                        <a:buNone/>
                      </a:pPr>
                      <a:r>
                        <a:rPr lang="ja-JP" sz="1200" b="0" i="0" u="none" strike="noStrike" noProof="0">
                          <a:latin typeface="Meiryo UI" panose="020B0604030504040204" pitchFamily="50" charset="-128"/>
                          <a:ea typeface="Meiryo UI" panose="020B0604030504040204" pitchFamily="50" charset="-128"/>
                        </a:rPr>
                        <a:t>コーディネーター等(</a:t>
                      </a:r>
                      <a:r>
                        <a:rPr lang="en-US" altLang="ja-JP" sz="1200" b="0" i="0" u="none" strike="noStrike" noProof="0">
                          <a:latin typeface="Meiryo UI" panose="020B0604030504040204" pitchFamily="50" charset="-128"/>
                          <a:ea typeface="Meiryo UI" panose="020B0604030504040204" pitchFamily="50" charset="-128"/>
                        </a:rPr>
                        <a:t>*/**)</a:t>
                      </a:r>
                      <a:endParaRPr lang="ja-JP" sz="1200" b="0" i="0" u="none" strike="noStrike" noProof="0">
                        <a:latin typeface="Meiryo UI" panose="020B0604030504040204" pitchFamily="50" charset="-128"/>
                        <a:ea typeface="Meiryo UI" panose="020B0604030504040204" pitchFamily="50" charset="-128"/>
                      </a:endParaRPr>
                    </a:p>
                  </a:txBody>
                  <a:tcPr marL="47479" marR="47479" marT="23739" marB="23739" anchor="ctr">
                    <a:solidFill>
                      <a:schemeClr val="bg2">
                        <a:lumMod val="90000"/>
                      </a:schemeClr>
                    </a:solidFill>
                  </a:tcPr>
                </a:tc>
                <a:tc>
                  <a:txBody>
                    <a:bodyPr/>
                    <a:lstStyle/>
                    <a:p>
                      <a:r>
                        <a:rPr lang="ja-JP" altLang="en-US" sz="1200">
                          <a:latin typeface="Meiryo UI" panose="020B0604030504040204" pitchFamily="50" charset="-128"/>
                          <a:ea typeface="Meiryo UI" panose="020B0604030504040204" pitchFamily="50" charset="-128"/>
                        </a:rPr>
                        <a:t>個人留学・ボランティア、インターン等</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認定海外体験</a:t>
                      </a:r>
                      <a:r>
                        <a:rPr lang="en-US" altLang="ja-JP" sz="1200">
                          <a:latin typeface="Meiryo UI" panose="020B0604030504040204" pitchFamily="50" charset="-128"/>
                          <a:ea typeface="Meiryo UI" panose="020B0604030504040204" pitchFamily="50" charset="-128"/>
                        </a:rPr>
                        <a:t>**</a:t>
                      </a:r>
                      <a:endParaRPr lang="de-DE" altLang="ja-JP" sz="1200">
                        <a:latin typeface="Meiryo UI" panose="020B0604030504040204" pitchFamily="50" charset="-128"/>
                        <a:ea typeface="Meiryo UI" panose="020B0604030504040204" pitchFamily="50" charset="-128"/>
                      </a:endParaRPr>
                    </a:p>
                  </a:txBody>
                  <a:tcPr marL="47479" marR="47479" marT="23739" marB="23739" anchor="ctr">
                    <a:solidFill>
                      <a:schemeClr val="accent2">
                        <a:lumMod val="40000"/>
                        <a:lumOff val="60000"/>
                      </a:schemeClr>
                    </a:solidFill>
                  </a:tcPr>
                </a:tc>
                <a:extLst>
                  <a:ext uri="{0D108BD9-81ED-4DB2-BD59-A6C34878D82A}">
                    <a16:rowId xmlns:a16="http://schemas.microsoft.com/office/drawing/2014/main" val="666545509"/>
                  </a:ext>
                </a:extLst>
              </a:tr>
              <a:tr h="452759">
                <a:tc>
                  <a:txBody>
                    <a:bodyPr/>
                    <a:lstStyle/>
                    <a:p>
                      <a:r>
                        <a:rPr lang="ja-JP" altLang="en-US" sz="1200">
                          <a:latin typeface="Meiryo UI" panose="020B0604030504040204" pitchFamily="50" charset="-128"/>
                          <a:ea typeface="Meiryo UI" panose="020B0604030504040204" pitchFamily="50" charset="-128"/>
                        </a:rPr>
                        <a:t>その他の認定イベント</a:t>
                      </a:r>
                      <a:r>
                        <a:rPr lang="en-US" altLang="ja-JP" sz="1200">
                          <a:latin typeface="Meiryo UI" panose="020B0604030504040204" pitchFamily="50" charset="-128"/>
                          <a:ea typeface="Meiryo UI" panose="020B0604030504040204" pitchFamily="50" charset="-128"/>
                        </a:rPr>
                        <a:t>*/**</a:t>
                      </a:r>
                      <a:endParaRPr lang="de-DE" sz="1200">
                        <a:latin typeface="Meiryo UI" panose="020B0604030504040204" pitchFamily="50" charset="-128"/>
                        <a:ea typeface="Meiryo UI" panose="020B0604030504040204" pitchFamily="50" charset="-128"/>
                      </a:endParaRPr>
                    </a:p>
                  </a:txBody>
                  <a:tcPr marL="47479" marR="47479" marT="23739" marB="23739" anchor="ctr">
                    <a:solidFill>
                      <a:schemeClr val="accent5">
                        <a:lumMod val="20000"/>
                        <a:lumOff val="80000"/>
                      </a:schemeClr>
                    </a:solidFill>
                  </a:tcPr>
                </a:tc>
                <a:tc>
                  <a:txBody>
                    <a:bodyPr/>
                    <a:lstStyle/>
                    <a:p>
                      <a:pPr lvl="0" algn="l">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その他の認定イベント</a:t>
                      </a:r>
                      <a:r>
                        <a:rPr lang="en-US" altLang="ja-JP" sz="1200">
                          <a:latin typeface="Meiryo UI" panose="020B0604030504040204" pitchFamily="50" charset="-128"/>
                          <a:ea typeface="Meiryo UI" panose="020B0604030504040204" pitchFamily="50" charset="-128"/>
                        </a:rPr>
                        <a:t>*/**</a:t>
                      </a:r>
                    </a:p>
                  </a:txBody>
                  <a:tcPr marL="47479" marR="47479" marT="23739" marB="23739" anchor="ctr">
                    <a:solidFill>
                      <a:schemeClr val="accent6">
                        <a:lumMod val="20000"/>
                        <a:lumOff val="80000"/>
                      </a:schemeClr>
                    </a:solidFill>
                  </a:tcPr>
                </a:tc>
                <a:tc>
                  <a:txBody>
                    <a:bodyPr/>
                    <a:lstStyle/>
                    <a:p>
                      <a:pPr lvl="0" algn="l">
                        <a:lnSpc>
                          <a:spcPct val="100000"/>
                        </a:lnSpc>
                        <a:spcBef>
                          <a:spcPts val="0"/>
                        </a:spcBef>
                        <a:spcAft>
                          <a:spcPts val="0"/>
                        </a:spcAft>
                        <a:buNone/>
                      </a:pPr>
                      <a:r>
                        <a:rPr lang="ja-JP" sz="1200" b="0" i="0" u="none" strike="noStrike" noProof="0">
                          <a:latin typeface="Meiryo UI" panose="020B0604030504040204" pitchFamily="50" charset="-128"/>
                          <a:ea typeface="Meiryo UI" panose="020B0604030504040204" pitchFamily="50" charset="-128"/>
                        </a:rPr>
                        <a:t>その他の認定イベント</a:t>
                      </a:r>
                      <a:r>
                        <a:rPr lang="en-US" altLang="ja-JP" sz="1200" b="0" i="0" u="none" strike="noStrike" noProof="0">
                          <a:latin typeface="Meiryo UI" panose="020B0604030504040204" pitchFamily="50" charset="-128"/>
                          <a:ea typeface="Meiryo UI" panose="020B0604030504040204" pitchFamily="50" charset="-128"/>
                        </a:rPr>
                        <a:t>*/**</a:t>
                      </a:r>
                      <a:endParaRPr lang="ja-JP" sz="1200" b="0" i="0" u="none" strike="noStrike" noProof="0">
                        <a:latin typeface="Meiryo UI" panose="020B0604030504040204" pitchFamily="50" charset="-128"/>
                        <a:ea typeface="Meiryo UI" panose="020B0604030504040204" pitchFamily="50" charset="-128"/>
                      </a:endParaRPr>
                    </a:p>
                  </a:txBody>
                  <a:tcPr marL="47479" marR="47479" marT="23739" marB="23739" anchor="ctr">
                    <a:solidFill>
                      <a:schemeClr val="bg2"/>
                    </a:solidFill>
                  </a:tcPr>
                </a:tc>
                <a:tc>
                  <a:txBody>
                    <a:bodyPr/>
                    <a:lstStyle/>
                    <a:p>
                      <a:r>
                        <a:rPr lang="ja-JP" altLang="en-US" sz="1200">
                          <a:latin typeface="Meiryo UI" panose="020B0604030504040204" pitchFamily="50" charset="-128"/>
                          <a:ea typeface="Meiryo UI" panose="020B0604030504040204" pitchFamily="50" charset="-128"/>
                        </a:rPr>
                        <a:t>その他の認定海外渡航</a:t>
                      </a:r>
                      <a:r>
                        <a:rPr lang="en-US" altLang="ja-JP" sz="1200">
                          <a:latin typeface="Meiryo UI" panose="020B0604030504040204" pitchFamily="50" charset="-128"/>
                          <a:ea typeface="Meiryo UI" panose="020B0604030504040204" pitchFamily="50" charset="-128"/>
                        </a:rPr>
                        <a:t>*</a:t>
                      </a:r>
                      <a:endParaRPr lang="de-DE" sz="1200">
                        <a:latin typeface="Meiryo UI" panose="020B0604030504040204" pitchFamily="50" charset="-128"/>
                        <a:ea typeface="Meiryo UI" panose="020B0604030504040204" pitchFamily="50" charset="-128"/>
                      </a:endParaRPr>
                    </a:p>
                  </a:txBody>
                  <a:tcPr marL="47479" marR="47479" marT="23739" marB="23739" anchor="ctr">
                    <a:solidFill>
                      <a:schemeClr val="accent2">
                        <a:lumMod val="20000"/>
                        <a:lumOff val="80000"/>
                      </a:schemeClr>
                    </a:solidFill>
                  </a:tcPr>
                </a:tc>
                <a:extLst>
                  <a:ext uri="{0D108BD9-81ED-4DB2-BD59-A6C34878D82A}">
                    <a16:rowId xmlns:a16="http://schemas.microsoft.com/office/drawing/2014/main" val="3697220180"/>
                  </a:ext>
                </a:extLst>
              </a:tr>
            </a:tbl>
          </a:graphicData>
        </a:graphic>
      </p:graphicFrame>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878" y="210804"/>
            <a:ext cx="757727" cy="1103646"/>
          </a:xfrm>
          <a:prstGeom prst="rect">
            <a:avLst/>
          </a:prstGeom>
        </p:spPr>
      </p:pic>
    </p:spTree>
    <p:extLst>
      <p:ext uri="{BB962C8B-B14F-4D97-AF65-F5344CB8AC3E}">
        <p14:creationId xmlns:p14="http://schemas.microsoft.com/office/powerpoint/2010/main" val="336189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4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4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BCEC24DE-8069-1DB5-EC9D-F295863A0E14}"/>
              </a:ext>
            </a:extLst>
          </p:cNvPr>
          <p:cNvSpPr>
            <a:spLocks noGrp="1"/>
          </p:cNvSpPr>
          <p:nvPr>
            <p:ph type="title"/>
          </p:nvPr>
        </p:nvSpPr>
        <p:spPr>
          <a:xfrm>
            <a:off x="1452987" y="121177"/>
            <a:ext cx="9543405" cy="1188720"/>
          </a:xfrm>
        </p:spPr>
        <p:txBody>
          <a:bodyPr>
            <a:normAutofit/>
          </a:bodyPr>
          <a:lstStyle/>
          <a:p>
            <a:r>
              <a:rPr lang="ja-JP" altLang="en-US">
                <a:solidFill>
                  <a:schemeClr val="accent1">
                    <a:lumMod val="50000"/>
                  </a:schemeClr>
                </a:solidFill>
                <a:latin typeface="Meiryo UI" panose="020B0604030504040204" pitchFamily="50" charset="-128"/>
                <a:ea typeface="Meiryo UI" panose="020B0604030504040204" pitchFamily="50" charset="-128"/>
                <a:cs typeface="Calibri Light"/>
              </a:rPr>
              <a:t>ポイントの集め方</a:t>
            </a:r>
          </a:p>
        </p:txBody>
      </p:sp>
      <p:sp>
        <p:nvSpPr>
          <p:cNvPr id="3" name="コンテンツ プレースホルダー 2">
            <a:extLst>
              <a:ext uri="{FF2B5EF4-FFF2-40B4-BE49-F238E27FC236}">
                <a16:creationId xmlns:a16="http://schemas.microsoft.com/office/drawing/2014/main" id="{8B2137C8-C669-09CD-805D-A200F67CF383}"/>
              </a:ext>
            </a:extLst>
          </p:cNvPr>
          <p:cNvSpPr>
            <a:spLocks noGrp="1"/>
          </p:cNvSpPr>
          <p:nvPr>
            <p:ph idx="1"/>
          </p:nvPr>
        </p:nvSpPr>
        <p:spPr>
          <a:xfrm>
            <a:off x="1582949" y="1431071"/>
            <a:ext cx="8384465" cy="5305752"/>
          </a:xfrm>
        </p:spPr>
        <p:txBody>
          <a:bodyPr vert="horz" lIns="91440" tIns="45720" rIns="91440" bIns="45720" rtlCol="0" anchor="t">
            <a:noAutofit/>
          </a:bodyPr>
          <a:lstStyle/>
          <a:p>
            <a:pPr>
              <a:buNone/>
            </a:pPr>
            <a:r>
              <a:rPr lang="ja-JP" sz="1800" b="1">
                <a:solidFill>
                  <a:schemeClr val="accent1">
                    <a:lumMod val="50000"/>
                  </a:schemeClr>
                </a:solidFill>
                <a:ea typeface="+mn-lt"/>
                <a:cs typeface="+mn-lt"/>
              </a:rPr>
              <a:t>１.　</a:t>
            </a:r>
            <a:r>
              <a:rPr lang="ja-JP" sz="1800" b="1">
                <a:solidFill>
                  <a:schemeClr val="accent1">
                    <a:lumMod val="50000"/>
                  </a:schemeClr>
                </a:solidFill>
                <a:latin typeface="Meiryo UI" panose="020B0604030504040204" pitchFamily="50" charset="-128"/>
                <a:ea typeface="Meiryo UI" panose="020B0604030504040204" pitchFamily="50" charset="-128"/>
                <a:cs typeface="+mn-lt"/>
              </a:rPr>
              <a:t>ポイントルール　（原則）</a:t>
            </a:r>
            <a:endParaRPr lang="ja-JP" sz="1800">
              <a:solidFill>
                <a:schemeClr val="accent1">
                  <a:lumMod val="50000"/>
                </a:schemeClr>
              </a:solidFill>
              <a:latin typeface="Meiryo UI" panose="020B0604030504040204" pitchFamily="50" charset="-128"/>
              <a:ea typeface="Meiryo UI" panose="020B0604030504040204" pitchFamily="50" charset="-128"/>
              <a:cs typeface="Calibri"/>
            </a:endParaRPr>
          </a:p>
          <a:p>
            <a:pPr marL="266700">
              <a:buNone/>
              <a:tabLst>
                <a:tab pos="180975" algn="l"/>
                <a:tab pos="1077913" algn="l"/>
              </a:tabLst>
            </a:pPr>
            <a:r>
              <a:rPr lang="ja-JP" altLang="en-US" sz="1400" b="1">
                <a:solidFill>
                  <a:schemeClr val="accent1">
                    <a:lumMod val="50000"/>
                  </a:schemeClr>
                </a:solidFill>
                <a:latin typeface="Meiryo UI"/>
                <a:ea typeface="Meiryo UI"/>
                <a:cs typeface="+mn-lt"/>
              </a:rPr>
              <a:t> </a:t>
            </a:r>
            <a:r>
              <a:rPr lang="ja-JP" sz="1400" b="1" u="sng">
                <a:solidFill>
                  <a:schemeClr val="accent1">
                    <a:lumMod val="50000"/>
                  </a:schemeClr>
                </a:solidFill>
                <a:latin typeface="Meiryo UI"/>
                <a:ea typeface="Meiryo UI"/>
                <a:cs typeface="+mn-lt"/>
              </a:rPr>
              <a:t>累計履修時間で判定</a:t>
            </a:r>
            <a:r>
              <a:rPr lang="ja-JP" sz="1400" b="1">
                <a:solidFill>
                  <a:schemeClr val="accent1">
                    <a:lumMod val="50000"/>
                  </a:schemeClr>
                </a:solidFill>
                <a:latin typeface="Meiryo UI"/>
                <a:ea typeface="Meiryo UI"/>
                <a:cs typeface="+mn-lt"/>
              </a:rPr>
              <a:t>　</a:t>
            </a:r>
            <a:endParaRPr lang="ja-JP" sz="1400">
              <a:solidFill>
                <a:schemeClr val="accent1">
                  <a:lumMod val="50000"/>
                </a:schemeClr>
              </a:solidFill>
              <a:latin typeface="Meiryo UI"/>
              <a:ea typeface="Meiryo UI"/>
              <a:cs typeface="Calibri"/>
            </a:endParaRPr>
          </a:p>
          <a:p>
            <a:pPr>
              <a:buNone/>
            </a:pPr>
            <a:r>
              <a:rPr lang="ja-JP" altLang="en-US" sz="1400">
                <a:solidFill>
                  <a:schemeClr val="accent1">
                    <a:lumMod val="50000"/>
                  </a:schemeClr>
                </a:solidFill>
                <a:latin typeface="Meiryo UI" panose="020B0604030504040204" pitchFamily="50" charset="-128"/>
                <a:ea typeface="Meiryo UI" panose="020B0604030504040204" pitchFamily="50" charset="-128"/>
                <a:cs typeface="+mn-lt"/>
              </a:rPr>
              <a:t>           </a:t>
            </a:r>
            <a:r>
              <a:rPr lang="ja-JP" sz="1400" b="1">
                <a:solidFill>
                  <a:schemeClr val="accent1">
                    <a:lumMod val="50000"/>
                  </a:schemeClr>
                </a:solidFill>
                <a:latin typeface="Meiryo UI" panose="020B0604030504040204" pitchFamily="50" charset="-128"/>
                <a:ea typeface="Meiryo UI" panose="020B0604030504040204" pitchFamily="50" charset="-128"/>
                <a:cs typeface="+mn-lt"/>
              </a:rPr>
              <a:t>M</a:t>
            </a:r>
            <a:r>
              <a:rPr lang="ja-JP" altLang="en-US" sz="1400" b="1">
                <a:solidFill>
                  <a:schemeClr val="accent1">
                    <a:lumMod val="50000"/>
                  </a:schemeClr>
                </a:solidFill>
                <a:latin typeface="Meiryo UI" panose="020B0604030504040204" pitchFamily="50" charset="-128"/>
                <a:ea typeface="Meiryo UI" panose="020B0604030504040204" pitchFamily="50" charset="-128"/>
                <a:cs typeface="+mn-lt"/>
              </a:rPr>
              <a:t>１</a:t>
            </a:r>
            <a:r>
              <a:rPr lang="ja-JP" sz="1400" b="1">
                <a:solidFill>
                  <a:schemeClr val="accent1">
                    <a:lumMod val="50000"/>
                  </a:schemeClr>
                </a:solidFill>
                <a:latin typeface="Meiryo UI" panose="020B0604030504040204" pitchFamily="50" charset="-128"/>
                <a:ea typeface="Meiryo UI" panose="020B0604030504040204" pitchFamily="50" charset="-128"/>
                <a:cs typeface="+mn-lt"/>
              </a:rPr>
              <a:t>：ｘ　≦　６ｈ</a:t>
            </a:r>
            <a:endParaRPr lang="ja-JP" sz="1400" b="1">
              <a:solidFill>
                <a:schemeClr val="accent1">
                  <a:lumMod val="50000"/>
                </a:schemeClr>
              </a:solidFill>
              <a:latin typeface="Meiryo UI" panose="020B0604030504040204" pitchFamily="50" charset="-128"/>
              <a:ea typeface="Meiryo UI" panose="020B0604030504040204" pitchFamily="50" charset="-128"/>
              <a:cs typeface="Calibri"/>
            </a:endParaRPr>
          </a:p>
          <a:p>
            <a:pPr>
              <a:buNone/>
            </a:pPr>
            <a:r>
              <a:rPr lang="ja-JP" sz="1400" b="1">
                <a:solidFill>
                  <a:schemeClr val="accent1">
                    <a:lumMod val="50000"/>
                  </a:schemeClr>
                </a:solidFill>
                <a:latin typeface="Meiryo UI" panose="020B0604030504040204" pitchFamily="50" charset="-128"/>
                <a:ea typeface="Meiryo UI" panose="020B0604030504040204" pitchFamily="50" charset="-128"/>
                <a:cs typeface="+mn-lt"/>
              </a:rPr>
              <a:t>           M</a:t>
            </a:r>
            <a:r>
              <a:rPr lang="ja-JP" altLang="en-US" sz="1400" b="1">
                <a:solidFill>
                  <a:schemeClr val="accent1">
                    <a:lumMod val="50000"/>
                  </a:schemeClr>
                </a:solidFill>
                <a:latin typeface="Meiryo UI" panose="020B0604030504040204" pitchFamily="50" charset="-128"/>
                <a:ea typeface="Meiryo UI" panose="020B0604030504040204" pitchFamily="50" charset="-128"/>
                <a:cs typeface="+mn-lt"/>
              </a:rPr>
              <a:t>２</a:t>
            </a:r>
            <a:r>
              <a:rPr lang="ja-JP" sz="1400" b="1">
                <a:solidFill>
                  <a:schemeClr val="accent1">
                    <a:lumMod val="50000"/>
                  </a:schemeClr>
                </a:solidFill>
                <a:latin typeface="Meiryo UI" panose="020B0604030504040204" pitchFamily="50" charset="-128"/>
                <a:ea typeface="Meiryo UI" panose="020B0604030504040204" pitchFamily="50" charset="-128"/>
                <a:cs typeface="+mn-lt"/>
              </a:rPr>
              <a:t>：６ｈ＜　</a:t>
            </a:r>
            <a:r>
              <a:rPr lang="en-US" altLang="ja-JP" sz="1400" b="1">
                <a:solidFill>
                  <a:schemeClr val="accent1">
                    <a:lumMod val="50000"/>
                  </a:schemeClr>
                </a:solidFill>
                <a:latin typeface="Meiryo UI" panose="020B0604030504040204" pitchFamily="50" charset="-128"/>
                <a:ea typeface="Meiryo UI" panose="020B0604030504040204" pitchFamily="50" charset="-128"/>
                <a:cs typeface="+mn-lt"/>
              </a:rPr>
              <a:t>x</a:t>
            </a:r>
            <a:r>
              <a:rPr lang="ja-JP" sz="1400" b="1">
                <a:solidFill>
                  <a:schemeClr val="accent1">
                    <a:lumMod val="50000"/>
                  </a:schemeClr>
                </a:solidFill>
                <a:latin typeface="Meiryo UI" panose="020B0604030504040204" pitchFamily="50" charset="-128"/>
                <a:ea typeface="Meiryo UI" panose="020B0604030504040204" pitchFamily="50" charset="-128"/>
                <a:cs typeface="+mn-lt"/>
              </a:rPr>
              <a:t>　≦３０h</a:t>
            </a:r>
            <a:endParaRPr lang="ja-JP" sz="1400" b="1">
              <a:solidFill>
                <a:schemeClr val="accent1">
                  <a:lumMod val="50000"/>
                </a:schemeClr>
              </a:solidFill>
              <a:latin typeface="Meiryo UI" panose="020B0604030504040204" pitchFamily="50" charset="-128"/>
              <a:ea typeface="Meiryo UI" panose="020B0604030504040204" pitchFamily="50" charset="-128"/>
              <a:cs typeface="Calibri"/>
            </a:endParaRPr>
          </a:p>
          <a:p>
            <a:pPr>
              <a:buNone/>
            </a:pPr>
            <a:r>
              <a:rPr lang="ja-JP" sz="1400" b="1">
                <a:solidFill>
                  <a:schemeClr val="accent1">
                    <a:lumMod val="50000"/>
                  </a:schemeClr>
                </a:solidFill>
                <a:latin typeface="Meiryo UI"/>
                <a:ea typeface="Meiryo UI"/>
                <a:cs typeface="+mn-lt"/>
              </a:rPr>
              <a:t>           </a:t>
            </a:r>
            <a:r>
              <a:rPr lang="en-US" altLang="ja-JP" sz="1400" b="1">
                <a:solidFill>
                  <a:schemeClr val="accent1">
                    <a:lumMod val="50000"/>
                  </a:schemeClr>
                </a:solidFill>
                <a:latin typeface="Meiryo UI"/>
                <a:ea typeface="Meiryo UI"/>
                <a:cs typeface="+mn-lt"/>
              </a:rPr>
              <a:t>M３</a:t>
            </a:r>
            <a:r>
              <a:rPr lang="ja-JP" sz="1400" b="1">
                <a:solidFill>
                  <a:schemeClr val="accent1">
                    <a:lumMod val="50000"/>
                  </a:schemeClr>
                </a:solidFill>
                <a:latin typeface="Meiryo UI"/>
                <a:ea typeface="Meiryo UI"/>
                <a:cs typeface="+mn-lt"/>
              </a:rPr>
              <a:t>：３０ｈ＜　</a:t>
            </a:r>
            <a:r>
              <a:rPr lang="ja-JP" altLang="en-US" sz="1400" b="1" err="1">
                <a:solidFill>
                  <a:schemeClr val="accent1">
                    <a:lumMod val="50000"/>
                  </a:schemeClr>
                </a:solidFill>
                <a:latin typeface="Meiryo UI"/>
                <a:ea typeface="Meiryo UI"/>
                <a:cs typeface="+mn-lt"/>
              </a:rPr>
              <a:t>ｘ</a:t>
            </a:r>
            <a:r>
              <a:rPr lang="en-US" altLang="ja-JP" sz="1400" b="1">
                <a:solidFill>
                  <a:schemeClr val="accent1">
                    <a:lumMod val="50000"/>
                  </a:schemeClr>
                </a:solidFill>
                <a:latin typeface="Meiryo UI"/>
                <a:ea typeface="Meiryo UI"/>
                <a:cs typeface="+mn-lt"/>
              </a:rPr>
              <a:t>　</a:t>
            </a:r>
            <a:endParaRPr lang="ja-JP" sz="1400" b="1">
              <a:solidFill>
                <a:schemeClr val="accent1">
                  <a:lumMod val="50000"/>
                </a:schemeClr>
              </a:solidFill>
              <a:latin typeface="Meiryo UI"/>
              <a:ea typeface="Meiryo UI"/>
              <a:cs typeface="Calibri"/>
            </a:endParaRPr>
          </a:p>
          <a:p>
            <a:pPr>
              <a:buNone/>
            </a:pPr>
            <a:endParaRPr lang="ja-JP" altLang="en-US" sz="1400">
              <a:solidFill>
                <a:schemeClr val="accent1">
                  <a:lumMod val="50000"/>
                </a:schemeClr>
              </a:solidFill>
              <a:latin typeface="Meiryo UI" panose="020B0604030504040204" pitchFamily="50" charset="-128"/>
              <a:ea typeface="Meiryo UI" panose="020B0604030504040204" pitchFamily="50" charset="-128"/>
              <a:cs typeface="+mn-lt"/>
            </a:endParaRPr>
          </a:p>
          <a:p>
            <a:pPr>
              <a:buNone/>
            </a:pPr>
            <a:r>
              <a:rPr lang="ja-JP" sz="1400">
                <a:solidFill>
                  <a:schemeClr val="accent1">
                    <a:lumMod val="50000"/>
                  </a:schemeClr>
                </a:solidFill>
                <a:latin typeface="Meiryo UI" panose="020B0604030504040204" pitchFamily="50" charset="-128"/>
                <a:ea typeface="Meiryo UI" panose="020B0604030504040204" pitchFamily="50" charset="-128"/>
                <a:cs typeface="+mn-lt"/>
              </a:rPr>
              <a:t> </a:t>
            </a:r>
            <a:r>
              <a:rPr lang="ja-JP" sz="1400" b="1" u="sng">
                <a:solidFill>
                  <a:schemeClr val="accent1">
                    <a:lumMod val="50000"/>
                  </a:schemeClr>
                </a:solidFill>
                <a:latin typeface="Meiryo UI" panose="020B0604030504040204" pitchFamily="50" charset="-128"/>
                <a:ea typeface="Meiryo UI" panose="020B0604030504040204" pitchFamily="50" charset="-128"/>
                <a:cs typeface="+mn-lt"/>
              </a:rPr>
              <a:t>部分点ルール原則（担当教員が希望した場合のみ</a:t>
            </a:r>
            <a:r>
              <a:rPr lang="ja-JP" altLang="en-US" sz="1400" b="1" u="sng">
                <a:solidFill>
                  <a:schemeClr val="accent1">
                    <a:lumMod val="50000"/>
                  </a:schemeClr>
                </a:solidFill>
                <a:latin typeface="Meiryo UI" panose="020B0604030504040204" pitchFamily="50" charset="-128"/>
                <a:ea typeface="Meiryo UI" panose="020B0604030504040204" pitchFamily="50" charset="-128"/>
                <a:cs typeface="+mn-lt"/>
              </a:rPr>
              <a:t> </a:t>
            </a:r>
            <a:r>
              <a:rPr lang="en-US" altLang="ja-JP" sz="1400" b="1" u="sng">
                <a:solidFill>
                  <a:schemeClr val="accent1">
                    <a:lumMod val="50000"/>
                  </a:schemeClr>
                </a:solidFill>
                <a:latin typeface="Meiryo UI" panose="020B0604030504040204" pitchFamily="50" charset="-128"/>
                <a:ea typeface="Meiryo UI" panose="020B0604030504040204" pitchFamily="50" charset="-128"/>
                <a:cs typeface="+mn-lt"/>
              </a:rPr>
              <a:t>/ </a:t>
            </a:r>
            <a:r>
              <a:rPr lang="ja-JP" sz="1400" b="1" u="sng">
                <a:solidFill>
                  <a:schemeClr val="accent1">
                    <a:lumMod val="50000"/>
                  </a:schemeClr>
                </a:solidFill>
                <a:latin typeface="Meiryo UI" panose="020B0604030504040204" pitchFamily="50" charset="-128"/>
                <a:ea typeface="Meiryo UI" panose="020B0604030504040204" pitchFamily="50" charset="-128"/>
                <a:cs typeface="+mn-lt"/>
              </a:rPr>
              <a:t>担当教員によるルール変更可）</a:t>
            </a:r>
            <a:endParaRPr lang="ja-JP" sz="1400">
              <a:solidFill>
                <a:schemeClr val="accent1">
                  <a:lumMod val="50000"/>
                </a:schemeClr>
              </a:solidFill>
              <a:latin typeface="Meiryo UI" panose="020B0604030504040204" pitchFamily="50" charset="-128"/>
              <a:ea typeface="Meiryo UI" panose="020B0604030504040204" pitchFamily="50" charset="-128"/>
              <a:cs typeface="Calibri"/>
            </a:endParaRPr>
          </a:p>
          <a:p>
            <a:pPr>
              <a:buNone/>
            </a:pPr>
            <a:r>
              <a:rPr lang="ja-JP" sz="1400">
                <a:solidFill>
                  <a:schemeClr val="accent1">
                    <a:lumMod val="50000"/>
                  </a:schemeClr>
                </a:solidFill>
                <a:latin typeface="Meiryo UI" panose="020B0604030504040204" pitchFamily="50" charset="-128"/>
                <a:ea typeface="Meiryo UI" panose="020B0604030504040204" pitchFamily="50" charset="-128"/>
                <a:cs typeface="+mn-lt"/>
              </a:rPr>
              <a:t>           総履修時間の80%に出席で、フルポイント</a:t>
            </a:r>
            <a:endParaRPr lang="ja-JP" sz="1400">
              <a:solidFill>
                <a:schemeClr val="accent1">
                  <a:lumMod val="50000"/>
                </a:schemeClr>
              </a:solidFill>
              <a:latin typeface="Meiryo UI" panose="020B0604030504040204" pitchFamily="50" charset="-128"/>
              <a:ea typeface="Meiryo UI" panose="020B0604030504040204" pitchFamily="50" charset="-128"/>
              <a:cs typeface="Calibri"/>
            </a:endParaRPr>
          </a:p>
          <a:p>
            <a:pPr>
              <a:buNone/>
            </a:pPr>
            <a:r>
              <a:rPr lang="ja-JP" sz="1400">
                <a:solidFill>
                  <a:schemeClr val="accent1">
                    <a:lumMod val="50000"/>
                  </a:schemeClr>
                </a:solidFill>
                <a:latin typeface="Meiryo UI" panose="020B0604030504040204" pitchFamily="50" charset="-128"/>
                <a:ea typeface="Meiryo UI" panose="020B0604030504040204" pitchFamily="50" charset="-128"/>
                <a:cs typeface="+mn-lt"/>
              </a:rPr>
              <a:t>          </a:t>
            </a:r>
            <a:r>
              <a:rPr lang="ja-JP" altLang="en-US" sz="1400">
                <a:solidFill>
                  <a:schemeClr val="accent1">
                    <a:lumMod val="50000"/>
                  </a:schemeClr>
                </a:solidFill>
                <a:latin typeface="Meiryo UI" panose="020B0604030504040204" pitchFamily="50" charset="-128"/>
                <a:ea typeface="Meiryo UI" panose="020B0604030504040204" pitchFamily="50" charset="-128"/>
                <a:cs typeface="+mn-lt"/>
              </a:rPr>
              <a:t> </a:t>
            </a:r>
            <a:r>
              <a:rPr lang="ja-JP" sz="1400">
                <a:solidFill>
                  <a:schemeClr val="accent1">
                    <a:lumMod val="50000"/>
                  </a:schemeClr>
                </a:solidFill>
                <a:latin typeface="Meiryo UI" panose="020B0604030504040204" pitchFamily="50" charset="-128"/>
                <a:ea typeface="Meiryo UI" panose="020B0604030504040204" pitchFamily="50" charset="-128"/>
                <a:cs typeface="+mn-lt"/>
              </a:rPr>
              <a:t>総履修時間の50％出席で、１点</a:t>
            </a:r>
            <a:r>
              <a:rPr lang="ja-JP" altLang="en-US" sz="1400">
                <a:solidFill>
                  <a:schemeClr val="accent1">
                    <a:lumMod val="50000"/>
                  </a:schemeClr>
                </a:solidFill>
                <a:latin typeface="Meiryo UI" panose="020B0604030504040204" pitchFamily="50" charset="-128"/>
                <a:ea typeface="Meiryo UI" panose="020B0604030504040204" pitchFamily="50" charset="-128"/>
                <a:cs typeface="+mn-lt"/>
              </a:rPr>
              <a:t>減点</a:t>
            </a:r>
            <a:endParaRPr lang="ja-JP" sz="1400">
              <a:solidFill>
                <a:schemeClr val="accent1">
                  <a:lumMod val="50000"/>
                </a:schemeClr>
              </a:solidFill>
              <a:latin typeface="Meiryo UI" panose="020B0604030504040204" pitchFamily="50" charset="-128"/>
              <a:ea typeface="Meiryo UI" panose="020B0604030504040204" pitchFamily="50" charset="-128"/>
              <a:cs typeface="Calibri"/>
            </a:endParaRPr>
          </a:p>
          <a:p>
            <a:pPr>
              <a:buNone/>
            </a:pPr>
            <a:r>
              <a:rPr lang="ja-JP" sz="1400">
                <a:solidFill>
                  <a:schemeClr val="accent1">
                    <a:lumMod val="50000"/>
                  </a:schemeClr>
                </a:solidFill>
                <a:latin typeface="Meiryo UI" panose="020B0604030504040204" pitchFamily="50" charset="-128"/>
                <a:ea typeface="Meiryo UI" panose="020B0604030504040204" pitchFamily="50" charset="-128"/>
                <a:cs typeface="+mn-lt"/>
              </a:rPr>
              <a:t>          </a:t>
            </a:r>
            <a:r>
              <a:rPr lang="ja-JP" altLang="en-US" sz="1400">
                <a:solidFill>
                  <a:schemeClr val="accent1">
                    <a:lumMod val="50000"/>
                  </a:schemeClr>
                </a:solidFill>
                <a:latin typeface="Meiryo UI" panose="020B0604030504040204" pitchFamily="50" charset="-128"/>
                <a:ea typeface="Meiryo UI" panose="020B0604030504040204" pitchFamily="50" charset="-128"/>
                <a:cs typeface="+mn-lt"/>
              </a:rPr>
              <a:t> </a:t>
            </a:r>
            <a:r>
              <a:rPr lang="ja-JP" sz="1400">
                <a:solidFill>
                  <a:schemeClr val="accent1">
                    <a:lumMod val="50000"/>
                  </a:schemeClr>
                </a:solidFill>
                <a:latin typeface="Meiryo UI" panose="020B0604030504040204" pitchFamily="50" charset="-128"/>
                <a:ea typeface="Meiryo UI" panose="020B0604030504040204" pitchFamily="50" charset="-128"/>
                <a:cs typeface="+mn-lt"/>
              </a:rPr>
              <a:t>M1のイベントでは部分ポイントは、認めない。</a:t>
            </a:r>
            <a:r>
              <a:rPr lang="ja-JP" altLang="en-US" sz="1400">
                <a:solidFill>
                  <a:schemeClr val="accent1">
                    <a:lumMod val="50000"/>
                  </a:schemeClr>
                </a:solidFill>
                <a:latin typeface="Meiryo UI" panose="020B0604030504040204" pitchFamily="50" charset="-128"/>
                <a:ea typeface="Meiryo UI" panose="020B0604030504040204" pitchFamily="50" charset="-128"/>
                <a:cs typeface="+mn-lt"/>
              </a:rPr>
              <a:t> </a:t>
            </a:r>
            <a:endParaRPr lang="ja-JP" sz="1400">
              <a:solidFill>
                <a:schemeClr val="accent1">
                  <a:lumMod val="50000"/>
                </a:schemeClr>
              </a:solidFill>
              <a:latin typeface="Meiryo UI" panose="020B0604030504040204" pitchFamily="50" charset="-128"/>
              <a:ea typeface="Meiryo UI" panose="020B0604030504040204" pitchFamily="50" charset="-128"/>
              <a:cs typeface="Calibri"/>
            </a:endParaRPr>
          </a:p>
          <a:p>
            <a:pPr>
              <a:buNone/>
            </a:pPr>
            <a:endParaRPr lang="ja-JP" altLang="en-US" sz="1400">
              <a:solidFill>
                <a:schemeClr val="accent1">
                  <a:lumMod val="50000"/>
                </a:schemeClr>
              </a:solidFill>
              <a:latin typeface="Meiryo UI" panose="020B0604030504040204" pitchFamily="50" charset="-128"/>
              <a:ea typeface="Meiryo UI" panose="020B0604030504040204" pitchFamily="50" charset="-128"/>
              <a:cs typeface="+mn-lt"/>
            </a:endParaRPr>
          </a:p>
          <a:p>
            <a:pPr>
              <a:buNone/>
            </a:pPr>
            <a:r>
              <a:rPr lang="ja-JP" sz="1400" b="1" u="sng">
                <a:solidFill>
                  <a:schemeClr val="accent1">
                    <a:lumMod val="50000"/>
                  </a:schemeClr>
                </a:solidFill>
                <a:latin typeface="Meiryo UI" panose="020B0604030504040204" pitchFamily="50" charset="-128"/>
                <a:ea typeface="Meiryo UI" panose="020B0604030504040204" pitchFamily="50" charset="-128"/>
                <a:cs typeface="+mn-lt"/>
              </a:rPr>
              <a:t>ポイント点追加の特例</a:t>
            </a:r>
            <a:endParaRPr lang="en-US" altLang="ja-JP" sz="1400" b="1" u="sng">
              <a:solidFill>
                <a:schemeClr val="accent1">
                  <a:lumMod val="50000"/>
                </a:schemeClr>
              </a:solidFill>
              <a:latin typeface="Meiryo UI" panose="020B0604030504040204" pitchFamily="50" charset="-128"/>
              <a:ea typeface="Meiryo UI" panose="020B0604030504040204" pitchFamily="50" charset="-128"/>
              <a:cs typeface="Calibri"/>
            </a:endParaRPr>
          </a:p>
          <a:p>
            <a:pPr marL="623888" indent="-623888" defTabSz="357188">
              <a:buNone/>
            </a:pPr>
            <a:r>
              <a:rPr lang="en-US" altLang="ja-JP" sz="1400" b="1">
                <a:solidFill>
                  <a:schemeClr val="accent1">
                    <a:lumMod val="50000"/>
                  </a:schemeClr>
                </a:solidFill>
                <a:latin typeface="Meiryo UI" panose="020B0604030504040204" pitchFamily="50" charset="-128"/>
                <a:ea typeface="Meiryo UI" panose="020B0604030504040204" pitchFamily="50" charset="-128"/>
                <a:cs typeface="Calibri"/>
              </a:rPr>
              <a:t>	</a:t>
            </a:r>
            <a:r>
              <a:rPr lang="ja-JP" sz="1400">
                <a:solidFill>
                  <a:schemeClr val="accent1">
                    <a:lumMod val="50000"/>
                  </a:schemeClr>
                </a:solidFill>
                <a:latin typeface="Meiryo UI" panose="020B0604030504040204" pitchFamily="50" charset="-128"/>
                <a:ea typeface="Meiryo UI" panose="020B0604030504040204" pitchFamily="50" charset="-128"/>
                <a:cs typeface="+mn-lt"/>
              </a:rPr>
              <a:t>M1/M2のイベントまたはシンポジウム等において日本語以外で発表した場合や、</a:t>
            </a:r>
            <a:br>
              <a:rPr lang="ja-JP" sz="1400">
                <a:solidFill>
                  <a:schemeClr val="accent1">
                    <a:lumMod val="50000"/>
                  </a:schemeClr>
                </a:solidFill>
                <a:latin typeface="Meiryo UI" panose="020B0604030504040204" pitchFamily="50" charset="-128"/>
                <a:ea typeface="Meiryo UI" panose="020B0604030504040204" pitchFamily="50" charset="-128"/>
                <a:cs typeface="+mn-lt"/>
              </a:rPr>
            </a:br>
            <a:r>
              <a:rPr lang="ja-JP" sz="1400">
                <a:solidFill>
                  <a:schemeClr val="accent1">
                    <a:lumMod val="50000"/>
                  </a:schemeClr>
                </a:solidFill>
                <a:latin typeface="Meiryo UI" panose="020B0604030504040204" pitchFamily="50" charset="-128"/>
                <a:ea typeface="Meiryo UI" panose="020B0604030504040204" pitchFamily="50" charset="-128"/>
                <a:cs typeface="+mn-lt"/>
              </a:rPr>
              <a:t>リーダーとして企画運営を支援したとOWL運営委員会が認める者には、</a:t>
            </a:r>
            <a:br>
              <a:rPr lang="ja-JP" sz="1400">
                <a:solidFill>
                  <a:schemeClr val="accent1">
                    <a:lumMod val="50000"/>
                  </a:schemeClr>
                </a:solidFill>
                <a:latin typeface="Meiryo UI" panose="020B0604030504040204" pitchFamily="50" charset="-128"/>
                <a:ea typeface="Meiryo UI" panose="020B0604030504040204" pitchFamily="50" charset="-128"/>
                <a:cs typeface="+mn-lt"/>
              </a:rPr>
            </a:br>
            <a:r>
              <a:rPr lang="ja-JP" sz="1400">
                <a:solidFill>
                  <a:schemeClr val="accent1">
                    <a:lumMod val="50000"/>
                  </a:schemeClr>
                </a:solidFill>
                <a:latin typeface="Meiryo UI" panose="020B0604030504040204" pitchFamily="50" charset="-128"/>
                <a:ea typeface="Meiryo UI" panose="020B0604030504040204" pitchFamily="50" charset="-128"/>
                <a:cs typeface="+mn-lt"/>
              </a:rPr>
              <a:t>それぞれ本来のポイントに加え、＋１ポイントを付与する。</a:t>
            </a:r>
            <a:br>
              <a:rPr lang="ja-JP" sz="1400">
                <a:solidFill>
                  <a:schemeClr val="accent1">
                    <a:lumMod val="50000"/>
                  </a:schemeClr>
                </a:solidFill>
                <a:latin typeface="Meiryo UI" panose="020B0604030504040204" pitchFamily="50" charset="-128"/>
                <a:ea typeface="Meiryo UI" panose="020B0604030504040204" pitchFamily="50" charset="-128"/>
                <a:cs typeface="+mn-lt"/>
              </a:rPr>
            </a:br>
            <a:r>
              <a:rPr lang="ja-JP" sz="1400">
                <a:solidFill>
                  <a:schemeClr val="accent1">
                    <a:lumMod val="50000"/>
                  </a:schemeClr>
                </a:solidFill>
                <a:latin typeface="Meiryo UI" panose="020B0604030504040204" pitchFamily="50" charset="-128"/>
                <a:ea typeface="Meiryo UI" panose="020B0604030504040204" pitchFamily="50" charset="-128"/>
                <a:cs typeface="+mn-lt"/>
              </a:rPr>
              <a:t>M3のイベントについては、追加のポイントを付与しない。</a:t>
            </a:r>
            <a:endParaRPr lang="ja-JP" sz="1400">
              <a:solidFill>
                <a:schemeClr val="accent1">
                  <a:lumMod val="50000"/>
                </a:schemeClr>
              </a:solidFill>
              <a:latin typeface="Meiryo UI" panose="020B0604030504040204" pitchFamily="50" charset="-128"/>
              <a:ea typeface="Meiryo UI" panose="020B0604030504040204" pitchFamily="50" charset="-128"/>
              <a:cs typeface="Calibri"/>
            </a:endParaRPr>
          </a:p>
          <a:p>
            <a:pPr marL="0" indent="0">
              <a:buNone/>
            </a:pPr>
            <a:endParaRPr lang="ja-JP" altLang="en-US" sz="1400">
              <a:solidFill>
                <a:schemeClr val="tx1">
                  <a:lumMod val="85000"/>
                  <a:lumOff val="15000"/>
                </a:schemeClr>
              </a:solidFill>
              <a:ea typeface="ＭＳ Ｐゴシック"/>
              <a:cs typeface="Calibri" panose="020F0502020204030204"/>
            </a:endParaRPr>
          </a:p>
        </p:txBody>
      </p:sp>
      <p:sp>
        <p:nvSpPr>
          <p:cNvPr id="78" name="Freeform: Shape 5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テキスト&#10;&#10;説明は自動で生成されたものです">
            <a:extLst>
              <a:ext uri="{FF2B5EF4-FFF2-40B4-BE49-F238E27FC236}">
                <a16:creationId xmlns:a16="http://schemas.microsoft.com/office/drawing/2014/main" id="{89854D65-B1EB-C911-38C3-0B98205C2C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878" y="210804"/>
            <a:ext cx="757727" cy="1103646"/>
          </a:xfrm>
          <a:prstGeom prst="rect">
            <a:avLst/>
          </a:prstGeom>
        </p:spPr>
      </p:pic>
    </p:spTree>
    <p:extLst>
      <p:ext uri="{BB962C8B-B14F-4D97-AF65-F5344CB8AC3E}">
        <p14:creationId xmlns:p14="http://schemas.microsoft.com/office/powerpoint/2010/main" val="155428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4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4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BCEC24DE-8069-1DB5-EC9D-F295863A0E14}"/>
              </a:ext>
            </a:extLst>
          </p:cNvPr>
          <p:cNvSpPr>
            <a:spLocks noGrp="1"/>
          </p:cNvSpPr>
          <p:nvPr>
            <p:ph type="title"/>
          </p:nvPr>
        </p:nvSpPr>
        <p:spPr>
          <a:xfrm>
            <a:off x="1452987" y="121177"/>
            <a:ext cx="9543405" cy="1188720"/>
          </a:xfrm>
        </p:spPr>
        <p:txBody>
          <a:bodyPr>
            <a:normAutofit/>
          </a:bodyPr>
          <a:lstStyle/>
          <a:p>
            <a:r>
              <a:rPr lang="ja-JP" altLang="en-US">
                <a:solidFill>
                  <a:schemeClr val="accent1">
                    <a:lumMod val="50000"/>
                  </a:schemeClr>
                </a:solidFill>
                <a:latin typeface="Meiryo UI" panose="020B0604030504040204" pitchFamily="50" charset="-128"/>
                <a:ea typeface="Meiryo UI" panose="020B0604030504040204" pitchFamily="50" charset="-128"/>
                <a:cs typeface="Calibri Light"/>
              </a:rPr>
              <a:t>ポイントの集め方</a:t>
            </a:r>
          </a:p>
        </p:txBody>
      </p:sp>
      <p:sp>
        <p:nvSpPr>
          <p:cNvPr id="3" name="コンテンツ プレースホルダー 2">
            <a:extLst>
              <a:ext uri="{FF2B5EF4-FFF2-40B4-BE49-F238E27FC236}">
                <a16:creationId xmlns:a16="http://schemas.microsoft.com/office/drawing/2014/main" id="{8B2137C8-C669-09CD-805D-A200F67CF383}"/>
              </a:ext>
            </a:extLst>
          </p:cNvPr>
          <p:cNvSpPr>
            <a:spLocks noGrp="1"/>
          </p:cNvSpPr>
          <p:nvPr>
            <p:ph idx="1"/>
          </p:nvPr>
        </p:nvSpPr>
        <p:spPr>
          <a:xfrm>
            <a:off x="1452987" y="1275961"/>
            <a:ext cx="10069513" cy="3217811"/>
          </a:xfrm>
        </p:spPr>
        <p:txBody>
          <a:bodyPr vert="horz" lIns="91440" tIns="45720" rIns="91440" bIns="45720" rtlCol="0" anchor="t">
            <a:noAutofit/>
          </a:bodyPr>
          <a:lstStyle/>
          <a:p>
            <a:pPr>
              <a:buNone/>
            </a:pPr>
            <a:endParaRPr lang="ja-JP" sz="1400">
              <a:solidFill>
                <a:schemeClr val="accent1">
                  <a:lumMod val="50000"/>
                </a:schemeClr>
              </a:solidFill>
              <a:latin typeface="Meiryo UI"/>
              <a:ea typeface="Meiryo UI"/>
              <a:cs typeface="Calibri" panose="020F0502020204030204"/>
            </a:endParaRPr>
          </a:p>
          <a:p>
            <a:pPr marL="0" indent="0">
              <a:buNone/>
            </a:pPr>
            <a:r>
              <a:rPr lang="ja-JP" altLang="en-US" sz="1800" b="1">
                <a:solidFill>
                  <a:schemeClr val="accent1">
                    <a:lumMod val="50000"/>
                  </a:schemeClr>
                </a:solidFill>
                <a:latin typeface="Meiryo UI"/>
                <a:ea typeface="Meiryo UI"/>
                <a:cs typeface="Calibri" panose="020F0502020204030204"/>
              </a:rPr>
              <a:t>２．学会参加のポイント取り扱い</a:t>
            </a:r>
          </a:p>
        </p:txBody>
      </p:sp>
      <p:sp>
        <p:nvSpPr>
          <p:cNvPr id="78" name="Freeform: Shape 5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テキスト&#10;&#10;説明は自動で生成されたものです">
            <a:extLst>
              <a:ext uri="{FF2B5EF4-FFF2-40B4-BE49-F238E27FC236}">
                <a16:creationId xmlns:a16="http://schemas.microsoft.com/office/drawing/2014/main" id="{89854D65-B1EB-C911-38C3-0B98205C2C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878" y="210804"/>
            <a:ext cx="757727" cy="1103646"/>
          </a:xfrm>
          <a:prstGeom prst="rect">
            <a:avLst/>
          </a:prstGeom>
        </p:spPr>
      </p:pic>
      <p:graphicFrame>
        <p:nvGraphicFramePr>
          <p:cNvPr id="8" name="表 7">
            <a:extLst>
              <a:ext uri="{FF2B5EF4-FFF2-40B4-BE49-F238E27FC236}">
                <a16:creationId xmlns:a16="http://schemas.microsoft.com/office/drawing/2014/main" id="{B55B5805-590C-E2A3-80E9-863BA97718B5}"/>
              </a:ext>
            </a:extLst>
          </p:cNvPr>
          <p:cNvGraphicFramePr>
            <a:graphicFrameLocks noGrp="1"/>
          </p:cNvGraphicFramePr>
          <p:nvPr>
            <p:extLst>
              <p:ext uri="{D42A27DB-BD31-4B8C-83A1-F6EECF244321}">
                <p14:modId xmlns:p14="http://schemas.microsoft.com/office/powerpoint/2010/main" val="1683772159"/>
              </p:ext>
            </p:extLst>
          </p:nvPr>
        </p:nvGraphicFramePr>
        <p:xfrm>
          <a:off x="2031281" y="2312525"/>
          <a:ext cx="9163518" cy="1220216"/>
        </p:xfrm>
        <a:graphic>
          <a:graphicData uri="http://schemas.openxmlformats.org/drawingml/2006/table">
            <a:tbl>
              <a:tblPr firstRow="1" bandRow="1">
                <a:tableStyleId>{5C22544A-7EE6-4342-B048-85BDC9FD1C3A}</a:tableStyleId>
              </a:tblPr>
              <a:tblGrid>
                <a:gridCol w="2443975">
                  <a:extLst>
                    <a:ext uri="{9D8B030D-6E8A-4147-A177-3AD203B41FA5}">
                      <a16:colId xmlns:a16="http://schemas.microsoft.com/office/drawing/2014/main" val="1378916214"/>
                    </a:ext>
                  </a:extLst>
                </a:gridCol>
                <a:gridCol w="3419707">
                  <a:extLst>
                    <a:ext uri="{9D8B030D-6E8A-4147-A177-3AD203B41FA5}">
                      <a16:colId xmlns:a16="http://schemas.microsoft.com/office/drawing/2014/main" val="3753719407"/>
                    </a:ext>
                  </a:extLst>
                </a:gridCol>
                <a:gridCol w="3299836">
                  <a:extLst>
                    <a:ext uri="{9D8B030D-6E8A-4147-A177-3AD203B41FA5}">
                      <a16:colId xmlns:a16="http://schemas.microsoft.com/office/drawing/2014/main" val="4189740247"/>
                    </a:ext>
                  </a:extLst>
                </a:gridCol>
              </a:tblGrid>
              <a:tr h="326517">
                <a:tc>
                  <a:txBody>
                    <a:bodyPr/>
                    <a:lstStyle/>
                    <a:p>
                      <a:pPr marL="0" algn="l" rtl="0" eaLnBrk="1" latinLnBrk="0" hangingPunct="1">
                        <a:spcBef>
                          <a:spcPts val="0"/>
                        </a:spcBef>
                        <a:spcAft>
                          <a:spcPts val="0"/>
                        </a:spcAft>
                      </a:pPr>
                      <a:r>
                        <a:rPr lang="ja-JP" altLang="en-US" sz="1800" kern="1200">
                          <a:effectLst/>
                        </a:rPr>
                        <a:t>　イベント　</a:t>
                      </a:r>
                      <a:endParaRPr lang="ja-JP" altLang="en-US">
                        <a:effectLst/>
                      </a:endParaRPr>
                    </a:p>
                  </a:txBody>
                  <a:tcPr marL="0" marR="0" marT="0" marB="0" anchor="ctr"/>
                </a:tc>
                <a:tc>
                  <a:txBody>
                    <a:bodyPr/>
                    <a:lstStyle/>
                    <a:p>
                      <a:pPr marL="0" algn="l" rtl="0" eaLnBrk="1" latinLnBrk="0" hangingPunct="1">
                        <a:spcBef>
                          <a:spcPts val="0"/>
                        </a:spcBef>
                        <a:spcAft>
                          <a:spcPts val="0"/>
                        </a:spcAft>
                      </a:pPr>
                      <a:r>
                        <a:rPr lang="ja-JP" altLang="en-US" sz="1800" kern="1200">
                          <a:effectLst/>
                        </a:rPr>
                        <a:t>　活動内容</a:t>
                      </a:r>
                      <a:endParaRPr lang="ja-JP" altLang="en-US">
                        <a:effectLst/>
                      </a:endParaRPr>
                    </a:p>
                  </a:txBody>
                  <a:tcPr marL="0" marR="0" marT="0" marB="0" anchor="ctr"/>
                </a:tc>
                <a:tc>
                  <a:txBody>
                    <a:bodyPr/>
                    <a:lstStyle/>
                    <a:p>
                      <a:pPr marL="0" algn="l" rtl="0" eaLnBrk="1" latinLnBrk="0" hangingPunct="1">
                        <a:spcBef>
                          <a:spcPts val="0"/>
                        </a:spcBef>
                        <a:spcAft>
                          <a:spcPts val="0"/>
                        </a:spcAft>
                      </a:pPr>
                      <a:r>
                        <a:rPr lang="ja-JP" altLang="en-US" sz="1800" kern="1200">
                          <a:effectLst/>
                        </a:rPr>
                        <a:t>　認定ポイント</a:t>
                      </a:r>
                      <a:endParaRPr lang="ja-JP" altLang="en-US">
                        <a:effectLst/>
                      </a:endParaRPr>
                    </a:p>
                  </a:txBody>
                  <a:tcPr marL="0" marR="0" marT="0" marB="0" anchor="ctr"/>
                </a:tc>
                <a:extLst>
                  <a:ext uri="{0D108BD9-81ED-4DB2-BD59-A6C34878D82A}">
                    <a16:rowId xmlns:a16="http://schemas.microsoft.com/office/drawing/2014/main" val="3107556298"/>
                  </a:ext>
                </a:extLst>
              </a:tr>
              <a:tr h="567182">
                <a:tc rowSpan="2">
                  <a:txBody>
                    <a:bodyPr/>
                    <a:lstStyle/>
                    <a:p>
                      <a:pPr marL="0" marR="0" indent="0" algn="l" rtl="0" eaLnBrk="1" fontAlgn="auto" latinLnBrk="0" hangingPunct="1">
                        <a:spcBef>
                          <a:spcPts val="0"/>
                        </a:spcBef>
                        <a:spcAft>
                          <a:spcPts val="0"/>
                        </a:spcAft>
                      </a:pPr>
                      <a:r>
                        <a:rPr lang="ja-JP" altLang="en-US" sz="1600" kern="1200">
                          <a:effectLst/>
                          <a:latin typeface="Meiryo UI"/>
                          <a:ea typeface="Meiryo UI"/>
                        </a:rPr>
                        <a:t>　</a:t>
                      </a:r>
                      <a:r>
                        <a:rPr kumimoji="1" lang="ja-JP" altLang="en-US" sz="1600" kern="1200">
                          <a:effectLst/>
                          <a:latin typeface="Meiryo UI"/>
                          <a:ea typeface="Meiryo UI"/>
                        </a:rPr>
                        <a:t>海外における国際学会</a:t>
                      </a:r>
                      <a:br>
                        <a:rPr kumimoji="1" lang="ja-JP" altLang="en-US" sz="1600" kern="1200">
                          <a:effectLst/>
                          <a:latin typeface="Meiryo UI"/>
                          <a:ea typeface="Meiryo UI"/>
                        </a:rPr>
                      </a:br>
                      <a:r>
                        <a:rPr lang="ja-JP" altLang="en-US" sz="1600" kern="1200">
                          <a:effectLst/>
                          <a:latin typeface="Meiryo UI"/>
                          <a:ea typeface="Meiryo UI"/>
                        </a:rPr>
                        <a:t>　</a:t>
                      </a:r>
                      <a:r>
                        <a:rPr kumimoji="1" lang="ja-JP" altLang="en-US" sz="1600" kern="1200">
                          <a:effectLst/>
                          <a:latin typeface="Meiryo UI"/>
                          <a:ea typeface="Meiryo UI"/>
                        </a:rPr>
                        <a:t>現地参加</a:t>
                      </a:r>
                      <a:endParaRPr lang="ja-JP" altLang="en-US">
                        <a:effectLst/>
                        <a:latin typeface="Meiryo UI"/>
                        <a:ea typeface="Meiryo UI"/>
                      </a:endParaRPr>
                    </a:p>
                  </a:txBody>
                  <a:tcPr marL="0" marR="0" marT="0" marB="0" anchor="ctr"/>
                </a:tc>
                <a:tc>
                  <a:txBody>
                    <a:bodyPr/>
                    <a:lstStyle/>
                    <a:p>
                      <a:pPr marL="0" algn="l" rtl="0" eaLnBrk="1" latinLnBrk="0" hangingPunct="1">
                        <a:spcBef>
                          <a:spcPts val="0"/>
                        </a:spcBef>
                        <a:spcAft>
                          <a:spcPts val="0"/>
                        </a:spcAft>
                      </a:pPr>
                      <a:r>
                        <a:rPr lang="ja-JP" altLang="en-US" sz="1600" kern="1200">
                          <a:effectLst/>
                          <a:latin typeface="Meiryo UI"/>
                          <a:ea typeface="Meiryo UI"/>
                        </a:rPr>
                        <a:t>　母国語以外で発表する</a:t>
                      </a:r>
                      <a:br>
                        <a:rPr lang="ja-JP" altLang="en-US" sz="1600" kern="1200">
                          <a:effectLst/>
                          <a:latin typeface="Meiryo UI"/>
                          <a:ea typeface="Meiryo UI"/>
                        </a:rPr>
                      </a:br>
                      <a:r>
                        <a:rPr lang="ja-JP" altLang="en-US" sz="1600" kern="1200">
                          <a:effectLst/>
                          <a:latin typeface="Meiryo UI"/>
                          <a:ea typeface="Meiryo UI"/>
                        </a:rPr>
                        <a:t>（ポスターセッションを含む）</a:t>
                      </a:r>
                    </a:p>
                  </a:txBody>
                  <a:tcPr marL="0" marR="0" marT="0" marB="0" anchor="ctr"/>
                </a:tc>
                <a:tc>
                  <a:txBody>
                    <a:bodyPr/>
                    <a:lstStyle/>
                    <a:p>
                      <a:pPr marL="0" algn="l" rtl="0" eaLnBrk="1" latinLnBrk="0" hangingPunct="1">
                        <a:spcBef>
                          <a:spcPts val="0"/>
                        </a:spcBef>
                        <a:spcAft>
                          <a:spcPts val="0"/>
                        </a:spcAft>
                      </a:pPr>
                      <a:r>
                        <a:rPr lang="en-US" sz="1600" kern="1200">
                          <a:effectLst/>
                          <a:latin typeface="Meiryo UI"/>
                        </a:rPr>
                        <a:t>　M4</a:t>
                      </a:r>
                      <a:r>
                        <a:rPr lang="ja-JP" altLang="en-US" sz="1600" kern="1200">
                          <a:effectLst/>
                          <a:latin typeface="Meiryo UI"/>
                          <a:ea typeface="Meiryo UI"/>
                        </a:rPr>
                        <a:t>＋</a:t>
                      </a:r>
                      <a:r>
                        <a:rPr lang="en-US" sz="1600" kern="1200">
                          <a:effectLst/>
                          <a:latin typeface="Meiryo UI"/>
                        </a:rPr>
                        <a:t>M3</a:t>
                      </a:r>
                      <a:br>
                        <a:rPr lang="en-US" sz="1600" kern="1200">
                          <a:effectLst/>
                          <a:latin typeface="Meiryo UI"/>
                        </a:rPr>
                      </a:br>
                      <a:endParaRPr lang="en-US" altLang="ja-JP">
                        <a:effectLst/>
                        <a:latin typeface="Meiryo UI"/>
                      </a:endParaRPr>
                    </a:p>
                  </a:txBody>
                  <a:tcPr marL="0" marR="0" marT="0" marB="0" anchor="ctr"/>
                </a:tc>
                <a:extLst>
                  <a:ext uri="{0D108BD9-81ED-4DB2-BD59-A6C34878D82A}">
                    <a16:rowId xmlns:a16="http://schemas.microsoft.com/office/drawing/2014/main" val="1547800767"/>
                  </a:ext>
                </a:extLst>
              </a:tr>
              <a:tr h="326517">
                <a:tc vMerge="1">
                  <a:txBody>
                    <a:bodyPr/>
                    <a:lstStyle/>
                    <a:p>
                      <a:endParaRPr lang="ja-JP"/>
                    </a:p>
                  </a:txBody>
                  <a:tcPr marL="0" marR="0" marT="0" marB="0" horzOverflow="overflow"/>
                </a:tc>
                <a:tc>
                  <a:txBody>
                    <a:bodyPr/>
                    <a:lstStyle/>
                    <a:p>
                      <a:pPr marL="0" algn="l" rtl="0" eaLnBrk="1" latinLnBrk="0" hangingPunct="1">
                        <a:spcBef>
                          <a:spcPts val="0"/>
                        </a:spcBef>
                        <a:spcAft>
                          <a:spcPts val="0"/>
                        </a:spcAft>
                      </a:pPr>
                      <a:r>
                        <a:rPr lang="ja-JP" altLang="en-US" sz="1600" kern="1200">
                          <a:effectLst/>
                          <a:latin typeface="Meiryo UI"/>
                          <a:ea typeface="Meiryo UI"/>
                        </a:rPr>
                        <a:t>  参加聴講のみ</a:t>
                      </a:r>
                      <a:endParaRPr lang="ja-JP" altLang="en-US">
                        <a:effectLst/>
                        <a:latin typeface="Meiryo UI"/>
                        <a:ea typeface="Meiryo UI"/>
                      </a:endParaRPr>
                    </a:p>
                  </a:txBody>
                  <a:tcPr marL="0" marR="0" marT="0" marB="0" anchor="ctr"/>
                </a:tc>
                <a:tc>
                  <a:txBody>
                    <a:bodyPr/>
                    <a:lstStyle/>
                    <a:p>
                      <a:pPr marL="0" algn="l" rtl="0" eaLnBrk="1" latinLnBrk="0" hangingPunct="1">
                        <a:spcBef>
                          <a:spcPts val="0"/>
                        </a:spcBef>
                        <a:spcAft>
                          <a:spcPts val="0"/>
                        </a:spcAft>
                      </a:pPr>
                      <a:r>
                        <a:rPr lang="en-US" sz="1600" kern="1200">
                          <a:effectLst/>
                          <a:latin typeface="Meiryo UI"/>
                        </a:rPr>
                        <a:t>　M4</a:t>
                      </a:r>
                      <a:endParaRPr lang="en-US" altLang="ja-JP">
                        <a:effectLst/>
                        <a:latin typeface="Meiryo UI"/>
                      </a:endParaRPr>
                    </a:p>
                  </a:txBody>
                  <a:tcPr marL="0" marR="0" marT="0" marB="0" anchor="ctr"/>
                </a:tc>
                <a:extLst>
                  <a:ext uri="{0D108BD9-81ED-4DB2-BD59-A6C34878D82A}">
                    <a16:rowId xmlns:a16="http://schemas.microsoft.com/office/drawing/2014/main" val="3010666187"/>
                  </a:ext>
                </a:extLst>
              </a:tr>
            </a:tbl>
          </a:graphicData>
        </a:graphic>
      </p:graphicFrame>
      <p:graphicFrame>
        <p:nvGraphicFramePr>
          <p:cNvPr id="10" name="表 9">
            <a:extLst>
              <a:ext uri="{FF2B5EF4-FFF2-40B4-BE49-F238E27FC236}">
                <a16:creationId xmlns:a16="http://schemas.microsoft.com/office/drawing/2014/main" id="{0659D6AF-99E0-93EC-E5DB-99C4F47518A8}"/>
              </a:ext>
            </a:extLst>
          </p:cNvPr>
          <p:cNvGraphicFramePr>
            <a:graphicFrameLocks noGrp="1"/>
          </p:cNvGraphicFramePr>
          <p:nvPr>
            <p:extLst>
              <p:ext uri="{D42A27DB-BD31-4B8C-83A1-F6EECF244321}">
                <p14:modId xmlns:p14="http://schemas.microsoft.com/office/powerpoint/2010/main" val="342390769"/>
              </p:ext>
            </p:extLst>
          </p:nvPr>
        </p:nvGraphicFramePr>
        <p:xfrm>
          <a:off x="2031281" y="4072838"/>
          <a:ext cx="9182100" cy="1260856"/>
        </p:xfrm>
        <a:graphic>
          <a:graphicData uri="http://schemas.openxmlformats.org/drawingml/2006/table">
            <a:tbl>
              <a:tblPr firstRow="1" bandRow="1">
                <a:tableStyleId>{00A15C55-8517-42AA-B614-E9B94910E393}</a:tableStyleId>
              </a:tblPr>
              <a:tblGrid>
                <a:gridCol w="2374900">
                  <a:extLst>
                    <a:ext uri="{9D8B030D-6E8A-4147-A177-3AD203B41FA5}">
                      <a16:colId xmlns:a16="http://schemas.microsoft.com/office/drawing/2014/main" val="562367519"/>
                    </a:ext>
                  </a:extLst>
                </a:gridCol>
                <a:gridCol w="3441700">
                  <a:extLst>
                    <a:ext uri="{9D8B030D-6E8A-4147-A177-3AD203B41FA5}">
                      <a16:colId xmlns:a16="http://schemas.microsoft.com/office/drawing/2014/main" val="2233080820"/>
                    </a:ext>
                  </a:extLst>
                </a:gridCol>
                <a:gridCol w="3365500">
                  <a:extLst>
                    <a:ext uri="{9D8B030D-6E8A-4147-A177-3AD203B41FA5}">
                      <a16:colId xmlns:a16="http://schemas.microsoft.com/office/drawing/2014/main" val="1624496063"/>
                    </a:ext>
                  </a:extLst>
                </a:gridCol>
              </a:tblGrid>
              <a:tr h="326517">
                <a:tc>
                  <a:txBody>
                    <a:bodyPr/>
                    <a:lstStyle/>
                    <a:p>
                      <a:pPr marL="0" algn="l" rtl="0" eaLnBrk="1" latinLnBrk="0" hangingPunct="1">
                        <a:spcBef>
                          <a:spcPts val="0"/>
                        </a:spcBef>
                        <a:spcAft>
                          <a:spcPts val="0"/>
                        </a:spcAft>
                      </a:pPr>
                      <a:r>
                        <a:rPr lang="ja-JP" altLang="en-US" sz="1800" kern="1200">
                          <a:effectLst/>
                        </a:rPr>
                        <a:t>　イベント</a:t>
                      </a:r>
                      <a:endParaRPr lang="ja-JP" altLang="en-US">
                        <a:effectLst/>
                      </a:endParaRPr>
                    </a:p>
                  </a:txBody>
                  <a:tcPr marL="0" marR="0" marT="0" marB="0" anchor="ctr"/>
                </a:tc>
                <a:tc>
                  <a:txBody>
                    <a:bodyPr/>
                    <a:lstStyle/>
                    <a:p>
                      <a:pPr marL="0" algn="l" rtl="0" eaLnBrk="1" latinLnBrk="0" hangingPunct="1">
                        <a:spcBef>
                          <a:spcPts val="0"/>
                        </a:spcBef>
                        <a:spcAft>
                          <a:spcPts val="0"/>
                        </a:spcAft>
                      </a:pPr>
                      <a:r>
                        <a:rPr lang="ja-JP" altLang="en-US" sz="1800" kern="1200">
                          <a:effectLst/>
                        </a:rPr>
                        <a:t>　活動内容</a:t>
                      </a:r>
                      <a:endParaRPr lang="ja-JP" altLang="en-US">
                        <a:effectLst/>
                      </a:endParaRPr>
                    </a:p>
                  </a:txBody>
                  <a:tcPr marL="0" marR="0" marT="0" marB="0" anchor="ctr"/>
                </a:tc>
                <a:tc>
                  <a:txBody>
                    <a:bodyPr/>
                    <a:lstStyle/>
                    <a:p>
                      <a:pPr marL="0" algn="l" rtl="0" eaLnBrk="1" latinLnBrk="0" hangingPunct="1">
                        <a:spcBef>
                          <a:spcPts val="0"/>
                        </a:spcBef>
                        <a:spcAft>
                          <a:spcPts val="0"/>
                        </a:spcAft>
                      </a:pPr>
                      <a:r>
                        <a:rPr lang="ja-JP" altLang="en-US" sz="1800" kern="1200">
                          <a:effectLst/>
                        </a:rPr>
                        <a:t>　認定ポイント</a:t>
                      </a:r>
                      <a:endParaRPr lang="ja-JP" altLang="en-US">
                        <a:effectLst/>
                      </a:endParaRPr>
                    </a:p>
                  </a:txBody>
                  <a:tcPr marL="0" marR="0" marT="0" marB="0" anchor="ctr"/>
                </a:tc>
                <a:extLst>
                  <a:ext uri="{0D108BD9-81ED-4DB2-BD59-A6C34878D82A}">
                    <a16:rowId xmlns:a16="http://schemas.microsoft.com/office/drawing/2014/main" val="1367909580"/>
                  </a:ext>
                </a:extLst>
              </a:tr>
              <a:tr h="607822">
                <a:tc rowSpan="2">
                  <a:txBody>
                    <a:bodyPr/>
                    <a:lstStyle/>
                    <a:p>
                      <a:pPr marL="0" algn="l" rtl="0" eaLnBrk="1" latinLnBrk="0" hangingPunct="1">
                        <a:spcBef>
                          <a:spcPts val="0"/>
                        </a:spcBef>
                        <a:spcAft>
                          <a:spcPts val="0"/>
                        </a:spcAft>
                      </a:pPr>
                      <a:r>
                        <a:rPr lang="ja-JP" altLang="en-US" sz="1600" kern="1200">
                          <a:effectLst/>
                        </a:rPr>
                        <a:t>　</a:t>
                      </a:r>
                      <a:r>
                        <a:rPr lang="ja-JP" altLang="en-US" sz="1600" kern="1200">
                          <a:effectLst/>
                          <a:latin typeface="Meiryo UI"/>
                          <a:ea typeface="Meiryo UI"/>
                        </a:rPr>
                        <a:t>国内（または</a:t>
                      </a:r>
                      <a:r>
                        <a:rPr lang="af-ZA" sz="1600" kern="1200" err="1">
                          <a:effectLst/>
                          <a:latin typeface="Meiryo UI"/>
                          <a:ea typeface="Meiryo UI"/>
                        </a:rPr>
                        <a:t>Online</a:t>
                      </a:r>
                      <a:r>
                        <a:rPr lang="ja-JP" altLang="af-ZA" sz="1600" kern="1200">
                          <a:effectLst/>
                          <a:latin typeface="Meiryo UI"/>
                          <a:ea typeface="Meiryo UI"/>
                        </a:rPr>
                        <a:t>）</a:t>
                      </a:r>
                      <a:r>
                        <a:rPr lang="ja-JP" altLang="en-US" sz="1600" kern="1200">
                          <a:effectLst/>
                          <a:latin typeface="Meiryo UI"/>
                          <a:ea typeface="Meiryo UI"/>
                        </a:rPr>
                        <a:t>の</a:t>
                      </a:r>
                      <a:endParaRPr lang="ja-JP" altLang="en-US">
                        <a:effectLst/>
                        <a:latin typeface="Meiryo UI"/>
                        <a:ea typeface="Meiryo UI"/>
                      </a:endParaRPr>
                    </a:p>
                    <a:p>
                      <a:pPr marL="0" lvl="0" algn="l">
                        <a:spcBef>
                          <a:spcPts val="0"/>
                        </a:spcBef>
                        <a:spcAft>
                          <a:spcPts val="0"/>
                        </a:spcAft>
                        <a:buNone/>
                      </a:pPr>
                      <a:r>
                        <a:rPr lang="ja-JP" altLang="en-US" sz="1600" kern="1200">
                          <a:effectLst/>
                          <a:latin typeface="Meiryo UI" panose="020B0604030504040204" pitchFamily="50" charset="-128"/>
                          <a:ea typeface="Meiryo UI" panose="020B0604030504040204" pitchFamily="50" charset="-128"/>
                        </a:rPr>
                        <a:t>　国際学会参加</a:t>
                      </a:r>
                      <a:endParaRPr lang="ja-JP" altLang="en-US">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indent="0" algn="l" rtl="0" eaLnBrk="1" fontAlgn="auto" latinLnBrk="0" hangingPunct="1">
                        <a:spcBef>
                          <a:spcPts val="0"/>
                        </a:spcBef>
                        <a:spcAft>
                          <a:spcPts val="0"/>
                        </a:spcAft>
                      </a:pPr>
                      <a:r>
                        <a:rPr lang="ja-JP" altLang="en-US" sz="1600" kern="1200">
                          <a:effectLst/>
                          <a:latin typeface="Meiryo UI"/>
                          <a:ea typeface="Meiryo UI"/>
                        </a:rPr>
                        <a:t>　母国語以外で発表する</a:t>
                      </a:r>
                      <a:br>
                        <a:rPr lang="ja-JP" altLang="en-US" sz="1600" kern="1200">
                          <a:effectLst/>
                          <a:latin typeface="Meiryo UI"/>
                          <a:ea typeface="Meiryo UI"/>
                        </a:rPr>
                      </a:br>
                      <a:r>
                        <a:rPr lang="ja-JP" altLang="en-US" sz="1600" kern="1200">
                          <a:effectLst/>
                          <a:latin typeface="Meiryo UI"/>
                          <a:ea typeface="Meiryo UI"/>
                        </a:rPr>
                        <a:t>（ポスターセッションを含む）</a:t>
                      </a:r>
                      <a:endParaRPr lang="ja-JP" altLang="en-US">
                        <a:effectLst/>
                        <a:latin typeface="Meiryo UI"/>
                        <a:ea typeface="Meiryo UI"/>
                      </a:endParaRPr>
                    </a:p>
                  </a:txBody>
                  <a:tcPr marL="0" marR="0" marT="0" marB="0" anchor="ctr"/>
                </a:tc>
                <a:tc>
                  <a:txBody>
                    <a:bodyPr/>
                    <a:lstStyle/>
                    <a:p>
                      <a:pPr marL="0" marR="0" indent="0" algn="l" rtl="0" eaLnBrk="1" fontAlgn="auto" latinLnBrk="0" hangingPunct="1">
                        <a:spcBef>
                          <a:spcPts val="0"/>
                        </a:spcBef>
                        <a:spcAft>
                          <a:spcPts val="0"/>
                        </a:spcAft>
                      </a:pPr>
                      <a:r>
                        <a:rPr lang="en-US" sz="1600" kern="1200">
                          <a:effectLst/>
                          <a:latin typeface="Meiryo UI"/>
                        </a:rPr>
                        <a:t>　M3</a:t>
                      </a:r>
                      <a:br>
                        <a:rPr lang="en-US" sz="1600" kern="1200">
                          <a:effectLst/>
                          <a:latin typeface="Meiryo UI"/>
                        </a:rPr>
                      </a:br>
                      <a:r>
                        <a:rPr lang="en-US" sz="1600" kern="1200">
                          <a:effectLst/>
                          <a:latin typeface="Meiryo UI"/>
                        </a:rPr>
                        <a:t>　(</a:t>
                      </a:r>
                      <a:r>
                        <a:rPr lang="ja-JP" altLang="en-US" sz="1600" kern="1200">
                          <a:effectLst/>
                          <a:latin typeface="Meiryo UI"/>
                          <a:ea typeface="Meiryo UI"/>
                        </a:rPr>
                        <a:t>６時間以内の学会の場合は</a:t>
                      </a:r>
                      <a:r>
                        <a:rPr lang="en-US" sz="1600" kern="1200">
                          <a:effectLst/>
                          <a:latin typeface="Meiryo UI"/>
                        </a:rPr>
                        <a:t>M</a:t>
                      </a:r>
                      <a:r>
                        <a:rPr lang="ja-JP" altLang="en-US" sz="1600" kern="1200">
                          <a:effectLst/>
                          <a:latin typeface="Meiryo UI"/>
                          <a:ea typeface="Meiryo UI"/>
                        </a:rPr>
                        <a:t>２</a:t>
                      </a:r>
                      <a:r>
                        <a:rPr lang="en-US" sz="1600" kern="1200">
                          <a:effectLst/>
                          <a:latin typeface="Meiryo UI"/>
                        </a:rPr>
                        <a:t>)</a:t>
                      </a:r>
                      <a:endParaRPr lang="en-US" altLang="ja-JP">
                        <a:effectLst/>
                        <a:latin typeface="Meiryo UI"/>
                      </a:endParaRPr>
                    </a:p>
                  </a:txBody>
                  <a:tcPr marL="0" marR="0" marT="0" marB="0" anchor="ctr"/>
                </a:tc>
                <a:extLst>
                  <a:ext uri="{0D108BD9-81ED-4DB2-BD59-A6C34878D82A}">
                    <a16:rowId xmlns:a16="http://schemas.microsoft.com/office/drawing/2014/main" val="3785920740"/>
                  </a:ext>
                </a:extLst>
              </a:tr>
              <a:tr h="326517">
                <a:tc vMerge="1">
                  <a:txBody>
                    <a:bodyPr/>
                    <a:lstStyle/>
                    <a:p>
                      <a:endParaRPr lang="ja-JP"/>
                    </a:p>
                  </a:txBody>
                  <a:tcPr marL="0" marR="0" marT="0" marB="0" horzOverflow="overflow"/>
                </a:tc>
                <a:tc>
                  <a:txBody>
                    <a:bodyPr/>
                    <a:lstStyle/>
                    <a:p>
                      <a:pPr marL="0" algn="l" rtl="0" eaLnBrk="1" latinLnBrk="0" hangingPunct="1">
                        <a:spcBef>
                          <a:spcPts val="0"/>
                        </a:spcBef>
                        <a:spcAft>
                          <a:spcPts val="0"/>
                        </a:spcAft>
                      </a:pPr>
                      <a:r>
                        <a:rPr lang="ja-JP" altLang="en-US" sz="1600" kern="1200">
                          <a:effectLst/>
                          <a:latin typeface="Meiryo UI"/>
                          <a:ea typeface="Meiryo UI"/>
                        </a:rPr>
                        <a:t>　参加聴講のみ</a:t>
                      </a:r>
                      <a:endParaRPr lang="ja-JP" altLang="en-US">
                        <a:effectLst/>
                        <a:latin typeface="Meiryo UI"/>
                        <a:ea typeface="Meiryo UI"/>
                      </a:endParaRPr>
                    </a:p>
                  </a:txBody>
                  <a:tcPr marL="0" marR="0" marT="0" marB="0" anchor="ctr"/>
                </a:tc>
                <a:tc>
                  <a:txBody>
                    <a:bodyPr/>
                    <a:lstStyle/>
                    <a:p>
                      <a:pPr marL="0" algn="l" rtl="0" eaLnBrk="1" latinLnBrk="0" hangingPunct="1">
                        <a:spcBef>
                          <a:spcPts val="0"/>
                        </a:spcBef>
                        <a:spcAft>
                          <a:spcPts val="0"/>
                        </a:spcAft>
                      </a:pPr>
                      <a:r>
                        <a:rPr lang="ja-JP" altLang="en-US" sz="1600" kern="1200">
                          <a:effectLst/>
                          <a:latin typeface="Meiryo UI"/>
                          <a:ea typeface="Meiryo UI"/>
                        </a:rPr>
                        <a:t>　なし</a:t>
                      </a:r>
                      <a:endParaRPr lang="ja-JP" altLang="en-US">
                        <a:effectLst/>
                        <a:latin typeface="Meiryo UI"/>
                        <a:ea typeface="Meiryo UI"/>
                      </a:endParaRPr>
                    </a:p>
                  </a:txBody>
                  <a:tcPr marL="0" marR="0" marT="0" marB="0" anchor="ctr"/>
                </a:tc>
                <a:extLst>
                  <a:ext uri="{0D108BD9-81ED-4DB2-BD59-A6C34878D82A}">
                    <a16:rowId xmlns:a16="http://schemas.microsoft.com/office/drawing/2014/main" val="3792463321"/>
                  </a:ext>
                </a:extLst>
              </a:tr>
            </a:tbl>
          </a:graphicData>
        </a:graphic>
      </p:graphicFrame>
    </p:spTree>
    <p:extLst>
      <p:ext uri="{BB962C8B-B14F-4D97-AF65-F5344CB8AC3E}">
        <p14:creationId xmlns:p14="http://schemas.microsoft.com/office/powerpoint/2010/main" val="421540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4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4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BCEC24DE-8069-1DB5-EC9D-F295863A0E14}"/>
              </a:ext>
            </a:extLst>
          </p:cNvPr>
          <p:cNvSpPr>
            <a:spLocks noGrp="1"/>
          </p:cNvSpPr>
          <p:nvPr>
            <p:ph type="title"/>
          </p:nvPr>
        </p:nvSpPr>
        <p:spPr>
          <a:xfrm>
            <a:off x="1452987" y="121177"/>
            <a:ext cx="9543405" cy="1188720"/>
          </a:xfrm>
        </p:spPr>
        <p:txBody>
          <a:bodyPr>
            <a:normAutofit/>
          </a:bodyPr>
          <a:lstStyle/>
          <a:p>
            <a:r>
              <a:rPr lang="ja-JP" altLang="en-US">
                <a:solidFill>
                  <a:schemeClr val="accent1">
                    <a:lumMod val="50000"/>
                  </a:schemeClr>
                </a:solidFill>
                <a:latin typeface="Meiryo UI" panose="020B0604030504040204" pitchFamily="50" charset="-128"/>
                <a:ea typeface="Meiryo UI" panose="020B0604030504040204" pitchFamily="50" charset="-128"/>
                <a:cs typeface="Calibri Light"/>
              </a:rPr>
              <a:t>海外渡航認定</a:t>
            </a:r>
          </a:p>
        </p:txBody>
      </p:sp>
      <p:sp>
        <p:nvSpPr>
          <p:cNvPr id="3" name="コンテンツ プレースホルダー 2">
            <a:extLst>
              <a:ext uri="{FF2B5EF4-FFF2-40B4-BE49-F238E27FC236}">
                <a16:creationId xmlns:a16="http://schemas.microsoft.com/office/drawing/2014/main" id="{8B2137C8-C669-09CD-805D-A200F67CF383}"/>
              </a:ext>
            </a:extLst>
          </p:cNvPr>
          <p:cNvSpPr>
            <a:spLocks noGrp="1"/>
          </p:cNvSpPr>
          <p:nvPr>
            <p:ph idx="1"/>
          </p:nvPr>
        </p:nvSpPr>
        <p:spPr>
          <a:xfrm>
            <a:off x="1452987" y="1431070"/>
            <a:ext cx="10069513" cy="5176764"/>
          </a:xfrm>
        </p:spPr>
        <p:txBody>
          <a:bodyPr vert="horz" lIns="91440" tIns="45720" rIns="91440" bIns="45720" rtlCol="0" anchor="t">
            <a:noAutofit/>
          </a:bodyPr>
          <a:lstStyle/>
          <a:p>
            <a:pPr>
              <a:buNone/>
            </a:pPr>
            <a:r>
              <a:rPr lang="ja-JP" altLang="en-US" sz="1800" b="1">
                <a:solidFill>
                  <a:schemeClr val="accent1">
                    <a:lumMod val="50000"/>
                  </a:schemeClr>
                </a:solidFill>
                <a:latin typeface="Meiryo UI"/>
                <a:ea typeface="Meiryo UI"/>
                <a:cs typeface="+mn-lt"/>
              </a:rPr>
              <a:t>１</a:t>
            </a:r>
            <a:r>
              <a:rPr lang="ja-JP" sz="1800" b="1">
                <a:solidFill>
                  <a:schemeClr val="accent1">
                    <a:lumMod val="50000"/>
                  </a:schemeClr>
                </a:solidFill>
                <a:latin typeface="Meiryo UI"/>
                <a:ea typeface="Meiryo UI"/>
                <a:cs typeface="+mn-lt"/>
              </a:rPr>
              <a:t>.  海外渡航経験の認定</a:t>
            </a:r>
            <a:endParaRPr lang="ja-JP" altLang="en-US" sz="1800" b="1">
              <a:solidFill>
                <a:schemeClr val="accent1">
                  <a:lumMod val="50000"/>
                </a:schemeClr>
              </a:solidFill>
              <a:latin typeface="Meiryo UI"/>
              <a:ea typeface="Meiryo UI"/>
              <a:cs typeface="+mn-lt"/>
            </a:endParaRPr>
          </a:p>
          <a:p>
            <a:pPr marL="892175" indent="-139700" defTabSz="801688"/>
            <a:r>
              <a:rPr lang="ja-JP" sz="1400" b="1">
                <a:solidFill>
                  <a:schemeClr val="accent1">
                    <a:lumMod val="50000"/>
                  </a:schemeClr>
                </a:solidFill>
                <a:latin typeface="Meiryo UI"/>
                <a:ea typeface="Meiryo UI"/>
                <a:cs typeface="+mn-lt"/>
              </a:rPr>
              <a:t>現地滞在日数：６日以上（現地到着・出発日も含む）</a:t>
            </a:r>
            <a:endParaRPr lang="ja-JP" altLang="en-US" sz="1400" b="1">
              <a:solidFill>
                <a:schemeClr val="accent1">
                  <a:lumMod val="50000"/>
                </a:schemeClr>
              </a:solidFill>
              <a:latin typeface="Meiryo UI"/>
              <a:ea typeface="Meiryo UI"/>
              <a:cs typeface="+mn-lt"/>
            </a:endParaRPr>
          </a:p>
          <a:p>
            <a:pPr marL="892175" indent="-139700" defTabSz="801688"/>
            <a:r>
              <a:rPr lang="ja-JP" sz="1400">
                <a:solidFill>
                  <a:schemeClr val="accent1">
                    <a:lumMod val="50000"/>
                  </a:schemeClr>
                </a:solidFill>
                <a:latin typeface="Meiryo UI"/>
                <a:ea typeface="Meiryo UI"/>
                <a:cs typeface="+mn-lt"/>
              </a:rPr>
              <a:t>現地とは、海外渡航の目的地である。</a:t>
            </a:r>
            <a:endParaRPr lang="ja-JP" altLang="en-US" sz="1400">
              <a:solidFill>
                <a:schemeClr val="accent1">
                  <a:lumMod val="50000"/>
                </a:schemeClr>
              </a:solidFill>
              <a:latin typeface="Meiryo UI"/>
              <a:ea typeface="Meiryo UI"/>
              <a:cs typeface="+mn-lt"/>
            </a:endParaRPr>
          </a:p>
          <a:p>
            <a:pPr marL="892175" indent="-139700" defTabSz="801688"/>
            <a:r>
              <a:rPr lang="ja-JP" sz="1400">
                <a:solidFill>
                  <a:schemeClr val="accent1">
                    <a:lumMod val="50000"/>
                  </a:schemeClr>
                </a:solidFill>
                <a:latin typeface="Meiryo UI"/>
                <a:ea typeface="Meiryo UI"/>
                <a:cs typeface="+mn-lt"/>
              </a:rPr>
              <a:t>１回の海外渡航が６日未満の場合、複数回の渡航で累積日数が６日以上になれば、要件を満たす</a:t>
            </a:r>
            <a:br>
              <a:rPr lang="ja-JP" sz="1400">
                <a:solidFill>
                  <a:schemeClr val="accent1">
                    <a:lumMod val="50000"/>
                  </a:schemeClr>
                </a:solidFill>
                <a:latin typeface="Meiryo UI"/>
                <a:ea typeface="Meiryo UI"/>
                <a:cs typeface="+mn-lt"/>
              </a:rPr>
            </a:br>
            <a:r>
              <a:rPr lang="ja-JP" sz="1400">
                <a:solidFill>
                  <a:schemeClr val="accent1">
                    <a:lumMod val="50000"/>
                  </a:schemeClr>
                </a:solidFill>
                <a:latin typeface="Meiryo UI"/>
                <a:ea typeface="Meiryo UI"/>
                <a:cs typeface="+mn-lt"/>
              </a:rPr>
              <a:t> （システム自動認識）</a:t>
            </a:r>
            <a:endParaRPr lang="ja-JP" altLang="en-US" sz="1400">
              <a:solidFill>
                <a:schemeClr val="accent1">
                  <a:lumMod val="50000"/>
                </a:schemeClr>
              </a:solidFill>
              <a:latin typeface="Meiryo UI"/>
              <a:ea typeface="Meiryo UI"/>
              <a:cs typeface="+mn-lt"/>
            </a:endParaRPr>
          </a:p>
          <a:p>
            <a:pPr marL="0" indent="0">
              <a:buNone/>
            </a:pPr>
            <a:r>
              <a:rPr lang="ja-JP" altLang="en-US" sz="1800" b="1">
                <a:solidFill>
                  <a:schemeClr val="accent1">
                    <a:lumMod val="50000"/>
                  </a:schemeClr>
                </a:solidFill>
                <a:latin typeface="Meiryo UI"/>
                <a:ea typeface="Meiryo UI"/>
                <a:cs typeface="Calibri" panose="020F0502020204030204"/>
              </a:rPr>
              <a:t>２．</a:t>
            </a:r>
            <a:r>
              <a:rPr lang="ja-JP" altLang="en-US" sz="1600" b="1">
                <a:solidFill>
                  <a:schemeClr val="accent1">
                    <a:lumMod val="50000"/>
                  </a:schemeClr>
                </a:solidFill>
                <a:latin typeface="Meiryo UI"/>
                <a:ea typeface="Meiryo UI"/>
                <a:cs typeface="Calibri" panose="020F0502020204030204"/>
              </a:rPr>
              <a:t>海外渡航の種類</a:t>
            </a:r>
          </a:p>
          <a:p>
            <a:pPr marL="487363" indent="0">
              <a:buNone/>
            </a:pPr>
            <a:endParaRPr lang="en-US" altLang="ja-JP" sz="1800" b="1">
              <a:solidFill>
                <a:schemeClr val="accent1">
                  <a:lumMod val="50000"/>
                </a:schemeClr>
              </a:solidFill>
              <a:latin typeface="Meiryo UI"/>
              <a:ea typeface="Meiryo UI"/>
              <a:cs typeface="Calibri" panose="020F0502020204030204"/>
            </a:endParaRPr>
          </a:p>
        </p:txBody>
      </p:sp>
      <p:sp>
        <p:nvSpPr>
          <p:cNvPr id="78" name="Freeform: Shape 5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テキスト&#10;&#10;説明は自動で生成されたものです">
            <a:extLst>
              <a:ext uri="{FF2B5EF4-FFF2-40B4-BE49-F238E27FC236}">
                <a16:creationId xmlns:a16="http://schemas.microsoft.com/office/drawing/2014/main" id="{89854D65-B1EB-C911-38C3-0B98205C2C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878" y="210804"/>
            <a:ext cx="757727" cy="1103646"/>
          </a:xfrm>
          <a:prstGeom prst="rect">
            <a:avLst/>
          </a:prstGeom>
        </p:spPr>
      </p:pic>
      <p:graphicFrame>
        <p:nvGraphicFramePr>
          <p:cNvPr id="6" name="図表 5">
            <a:extLst>
              <a:ext uri="{FF2B5EF4-FFF2-40B4-BE49-F238E27FC236}">
                <a16:creationId xmlns:a16="http://schemas.microsoft.com/office/drawing/2014/main" id="{617AEE2E-DEF1-4AE4-BA87-D20B2191AB87}"/>
              </a:ext>
            </a:extLst>
          </p:cNvPr>
          <p:cNvGraphicFramePr/>
          <p:nvPr>
            <p:extLst>
              <p:ext uri="{D42A27DB-BD31-4B8C-83A1-F6EECF244321}">
                <p14:modId xmlns:p14="http://schemas.microsoft.com/office/powerpoint/2010/main" val="961745296"/>
              </p:ext>
            </p:extLst>
          </p:nvPr>
        </p:nvGraphicFramePr>
        <p:xfrm>
          <a:off x="2018579" y="3365991"/>
          <a:ext cx="7520317" cy="2819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26397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e469ca64-ed39-4f72-aa01-e83124bce34c" xsi:nil="true"/>
    <TaxCatchAll xmlns="37d072a6-ba59-42a6-b295-ff02d4190733" xsi:nil="true"/>
    <lcf76f155ced4ddcb4097134ff3c332f xmlns="e469ca64-ed39-4f72-aa01-e83124bce34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4F19837E0BF124499040262FB0335E8" ma:contentTypeVersion="17" ma:contentTypeDescription="新しいドキュメントを作成します。" ma:contentTypeScope="" ma:versionID="2647dcd235cd4952bcb8fff07069edc6">
  <xsd:schema xmlns:xsd="http://www.w3.org/2001/XMLSchema" xmlns:xs="http://www.w3.org/2001/XMLSchema" xmlns:p="http://schemas.microsoft.com/office/2006/metadata/properties" xmlns:ns2="e469ca64-ed39-4f72-aa01-e83124bce34c" xmlns:ns3="37d072a6-ba59-42a6-b295-ff02d4190733" targetNamespace="http://schemas.microsoft.com/office/2006/metadata/properties" ma:root="true" ma:fieldsID="d452cd0dbb417c9ff455432c644ab899" ns2:_="" ns3:_="">
    <xsd:import namespace="e469ca64-ed39-4f72-aa01-e83124bce34c"/>
    <xsd:import namespace="37d072a6-ba59-42a6-b295-ff02d419073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9ca64-ed39-4f72-aa01-e83124bce3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承認の状態" ma:internalName="_x627f__x8a8d__x306e__x72b6__x614b_">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b52ef3e-11d8-4a82-a7ff-8737b55d02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d072a6-ba59-42a6-b295-ff02d4190733"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caeb7b7a-9717-427e-926e-34332c1194c8}" ma:internalName="TaxCatchAll" ma:showField="CatchAllData" ma:web="37d072a6-ba59-42a6-b295-ff02d41907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5D9163-51E5-40F2-90D9-74065428C813}">
  <ds:schemaRefs>
    <ds:schemaRef ds:uri="37d072a6-ba59-42a6-b295-ff02d4190733"/>
    <ds:schemaRef ds:uri="e469ca64-ed39-4f72-aa01-e83124bce3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2CD309E-DF74-4A87-BC59-4DAF31298560}">
  <ds:schemaRefs>
    <ds:schemaRef ds:uri="37d072a6-ba59-42a6-b295-ff02d4190733"/>
    <ds:schemaRef ds:uri="e469ca64-ed39-4f72-aa01-e83124bce3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40749F-DCF5-4881-95AD-338D2B4E53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ワイド画面</PresentationFormat>
  <Slides>14</Slides>
  <Notes>1</Notes>
  <HiddenSlides>0</HiddenSlides>
  <ScaleCrop>false</ScaleCrop>
  <HeadingPairs>
    <vt:vector size="4" baseType="variant">
      <vt:variant>
        <vt:lpstr>テーマ</vt:lpstr>
      </vt:variant>
      <vt:variant>
        <vt:i4>2</vt:i4>
      </vt:variant>
      <vt:variant>
        <vt:lpstr>スライド タイトル</vt:lpstr>
      </vt:variant>
      <vt:variant>
        <vt:i4>14</vt:i4>
      </vt:variant>
    </vt:vector>
  </HeadingPairs>
  <TitlesOfParts>
    <vt:vector size="16" baseType="lpstr">
      <vt:lpstr>Office テーマ</vt:lpstr>
      <vt:lpstr>Office テーマ</vt:lpstr>
      <vt:lpstr>ILAS 国際リーダーシップ強化プログラム  OWL へようこそ</vt:lpstr>
      <vt:lpstr>Agenda</vt:lpstr>
      <vt:lpstr>OWLとは</vt:lpstr>
      <vt:lpstr>登録から認定証発行までの流れは？</vt:lpstr>
      <vt:lpstr>どんなメリットがあるの？</vt:lpstr>
      <vt:lpstr>OWL認定の基本コンセプト　　　　（＊は要申込み）　　　　2022.04.27.</vt:lpstr>
      <vt:lpstr>ポイントの集め方</vt:lpstr>
      <vt:lpstr>ポイントの集め方</vt:lpstr>
      <vt:lpstr>海外渡航認定</vt:lpstr>
      <vt:lpstr>OWL認定証は どんなの？</vt:lpstr>
      <vt:lpstr>便利な機能１：いつでも状況を把握！　　  履歴ダウンロードボタン</vt:lpstr>
      <vt:lpstr>便利な機能２：　OWLイベントを逃すな！  京都大学ILAS OWLの LINEアカウント</vt:lpstr>
      <vt:lpstr>OWL登録の方法</vt:lpstr>
      <vt:lpstr>OWLプログラムについて もっと知りたい方に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吉田万里子</dc:creator>
  <cp:revision>2</cp:revision>
  <dcterms:created xsi:type="dcterms:W3CDTF">2022-04-20T07:05:04Z</dcterms:created>
  <dcterms:modified xsi:type="dcterms:W3CDTF">2023-04-24T02:30:55Z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0x010100F4F19837E0BF124499040262FB0335E8</vt:lpwstr>
  </property>
  <property fmtid="{D5CDD505-2E9C-101B-9397-08002B2CF9AE}" pid="3" name="MediaServiceImageTags">
    <vt:lpwstr/>
  </property>
</Properties>
</file>