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0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吉田万里子" userId="89daaeb2-9ba8-49bf-9844-3152ac16d385" providerId="ADAL" clId="{E9270DEA-2D7E-407B-AA5F-0FD321910771}"/>
    <pc:docChg chg="custSel modSld">
      <pc:chgData name="吉田万里子" userId="89daaeb2-9ba8-49bf-9844-3152ac16d385" providerId="ADAL" clId="{E9270DEA-2D7E-407B-AA5F-0FD321910771}" dt="2023-05-18T07:48:06.286" v="85"/>
      <pc:docMkLst>
        <pc:docMk/>
      </pc:docMkLst>
      <pc:sldChg chg="modSp">
        <pc:chgData name="吉田万里子" userId="89daaeb2-9ba8-49bf-9844-3152ac16d385" providerId="ADAL" clId="{E9270DEA-2D7E-407B-AA5F-0FD321910771}" dt="2023-05-18T07:48:06.286" v="85"/>
        <pc:sldMkLst>
          <pc:docMk/>
          <pc:sldMk cId="2111630044" sldId="508"/>
        </pc:sldMkLst>
        <pc:spChg chg="mod">
          <ac:chgData name="吉田万里子" userId="89daaeb2-9ba8-49bf-9844-3152ac16d385" providerId="ADAL" clId="{E9270DEA-2D7E-407B-AA5F-0FD321910771}" dt="2023-05-18T07:46:25.972" v="73" actId="20577"/>
          <ac:spMkLst>
            <pc:docMk/>
            <pc:sldMk cId="2111630044" sldId="508"/>
            <ac:spMk id="3" creationId="{8BA07FD9-2039-41C9-BD35-D15123FDDA91}"/>
          </ac:spMkLst>
        </pc:spChg>
        <pc:graphicFrameChg chg="mod modGraphic">
          <ac:chgData name="吉田万里子" userId="89daaeb2-9ba8-49bf-9844-3152ac16d385" providerId="ADAL" clId="{E9270DEA-2D7E-407B-AA5F-0FD321910771}" dt="2023-05-18T07:48:06.286" v="85"/>
          <ac:graphicFrameMkLst>
            <pc:docMk/>
            <pc:sldMk cId="2111630044" sldId="508"/>
            <ac:graphicFrameMk id="5" creationId="{7FA616DB-6EB5-4DB2-9E49-1AEA0D81B12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062CDE-0736-4C8B-A22B-700CD9F888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02D0C9-8F43-4828-8337-71BA91163A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95C97F-BBB5-448C-B133-6F9148FE4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51D43E-4B7C-449A-B264-205B21640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3B6D49-7948-4A7C-848F-FDADA349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38893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A13F67-F3AC-4045-BA4D-91129E5BA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95E6AE-4BD7-4307-991F-2D4876E3B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C9CB1B-6B4D-4421-A15F-16040CD55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20598C-FB64-4648-8E2E-32D05533E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CD0810-E80D-487D-8E96-D42DB564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2424634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B90590-51A9-41C0-8ADC-CD3EBFFB11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6C4DAE-58DE-40AB-BCB1-7FB7B66FA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A030DA-306C-43C7-8C25-4873DCDAD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5D7822-0981-42D5-A79C-5D0AA21F4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1D79AE-C545-4DAD-B1BF-A473352E7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2172343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1A30C0-39DC-45E1-A894-58754965D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C33719-B61F-4138-8F39-0868C503A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6771DD-8002-41A4-9465-C003D2125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8CFB8C-03BB-4B01-8F28-8BEB5F3E0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7872F4-099C-4FD6-9DEC-EDB2D5DEA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210731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7AA817-303A-48B6-8FE3-30FE81458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08056D-21AC-40EC-90FB-E926319C5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711110-1F80-4573-9547-D0F70CA8A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FC5C82-CD43-41C8-953E-4432070F3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D57AB8-B3F0-4277-A456-7204AFFF5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3538936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CEF4FF-C761-4CA4-A084-18ED3CD7C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4BFD47-F2ED-4929-A233-0497CE2EF5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347559B-EA79-4AA2-919A-33DCA1D86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DBC39B-1E8A-418A-AD6A-4C3E2FD73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D8023C-F8E7-451C-8C56-21CDBE11C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F0782F-4B04-4C1D-B76F-262F1084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376167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C63CDD-A515-414E-A66A-4545E6D3E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632D4E-E7A3-4C55-A5DD-1B30A2E31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9DAA94D-1467-45F8-9199-3D037D8A5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5B276A9-DCEA-4D7F-8285-7EBE4B6E63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5FDE02B-D705-4609-8EDB-FF2750122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676E519-4FCD-44E8-8729-979286EF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0253AFB-BB01-4E1E-9EA4-20B5A9D21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CB1DBD4-3919-4C72-94F9-3C708BFF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101382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3DA948-CC30-4371-AADD-497BD9A28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395D4C-8FCF-449F-BA54-054B09A54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BB2B119-F64F-41A2-AF71-DA67FAB9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60EF206-0780-4CC6-A03D-D1B33D7DD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554455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B5D53E3-F313-4FD1-BF4D-5ACDA9CA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3D7CEEF-6A98-4186-ABDC-7C2767A79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DFA16A-187E-4B41-B9C4-D942732A8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213641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34FFAD-8CD4-4481-9FBA-96A81E428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0C04B0-FEE0-4A60-BC06-301CB54C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D01EE3-D3ED-4B35-97A9-86F9705A6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C57370-AD64-44C4-AED4-4A43D2FC4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3EEBF6-FD8E-4937-9C4C-36A30B1C3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09AB04F-CEF3-4F2E-80CF-9EE9D35B1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43901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99011D-E09F-4564-ABDF-BDCCE46D1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D3F4119-8493-42AB-B3E0-126B85EF5A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de-DE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9F810D5-828B-409C-9407-FA5927839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3B5860-0201-42AB-A6D4-5C61CB7AB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EC2389-52B6-451A-B2CA-D159942A6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de-DE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0AFAFA-6D08-4CF7-B133-5885691C8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193715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C65E661-21CE-455F-AF3F-EB2F74519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  <a:endParaRPr kumimoji="1" lang="de-DE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5AACC0-B6FD-4E41-AE1E-E3C4374CC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de-DE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C2FBD9-BF54-45E7-9627-9B982C22AF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2D5ED-2463-4AA0-B18D-B0DFC77BE0F6}" type="datetimeFigureOut">
              <a:rPr kumimoji="1" lang="de-DE" smtClean="0"/>
              <a:t>18.05.2023</a:t>
            </a:fld>
            <a:endParaRPr kumimoji="1" lang="de-DE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9E5226-0CF5-4BFA-8477-AFD6C86831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de-DE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3892A7-E30C-4BB6-8E04-9E53CB8655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66713-A192-4F7A-BECC-F19AE465AC3B}" type="slidenum">
              <a:rPr kumimoji="1" lang="de-DE" smtClean="0"/>
              <a:t>‹#›</a:t>
            </a:fld>
            <a:endParaRPr kumimoji="1" lang="de-DE"/>
          </a:p>
        </p:txBody>
      </p:sp>
    </p:spTree>
    <p:extLst>
      <p:ext uri="{BB962C8B-B14F-4D97-AF65-F5344CB8AC3E}">
        <p14:creationId xmlns:p14="http://schemas.microsoft.com/office/powerpoint/2010/main" val="409780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D5C99A-CA8A-4395-ACEE-F9F891059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5698"/>
          </a:xfrm>
        </p:spPr>
        <p:txBody>
          <a:bodyPr/>
          <a:lstStyle/>
          <a:p>
            <a:r>
              <a:rPr lang="en-US" altLang="ja-JP" dirty="0"/>
              <a:t>【</a:t>
            </a:r>
            <a:r>
              <a:rPr lang="ja-JP" altLang="en-US" dirty="0"/>
              <a:t>復習</a:t>
            </a:r>
            <a:r>
              <a:rPr lang="en-US" altLang="ja-JP" dirty="0"/>
              <a:t>】</a:t>
            </a:r>
            <a:r>
              <a:rPr lang="ja-JP" altLang="en-US" dirty="0"/>
              <a:t>単文</a:t>
            </a:r>
            <a:r>
              <a:rPr lang="en-US" altLang="ja-JP" dirty="0"/>
              <a:t>(</a:t>
            </a:r>
            <a:r>
              <a:rPr lang="ja-JP" altLang="en-US" dirty="0"/>
              <a:t>平叙文</a:t>
            </a:r>
            <a:r>
              <a:rPr lang="en-US" altLang="ja-JP" dirty="0"/>
              <a:t>)</a:t>
            </a:r>
            <a:r>
              <a:rPr lang="ja-JP" altLang="en-US" dirty="0"/>
              <a:t>の語順</a:t>
            </a:r>
            <a:endParaRPr kumimoji="1" lang="de-DE" dirty="0"/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7FA616DB-6EB5-4DB2-9E49-1AEA0D81B1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806925"/>
              </p:ext>
            </p:extLst>
          </p:nvPr>
        </p:nvGraphicFramePr>
        <p:xfrm>
          <a:off x="838200" y="2496457"/>
          <a:ext cx="10515600" cy="2735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971">
                  <a:extLst>
                    <a:ext uri="{9D8B030D-6E8A-4147-A177-3AD203B41FA5}">
                      <a16:colId xmlns:a16="http://schemas.microsoft.com/office/drawing/2014/main" val="893148058"/>
                    </a:ext>
                  </a:extLst>
                </a:gridCol>
                <a:gridCol w="1822269">
                  <a:extLst>
                    <a:ext uri="{9D8B030D-6E8A-4147-A177-3AD203B41FA5}">
                      <a16:colId xmlns:a16="http://schemas.microsoft.com/office/drawing/2014/main" val="4025808557"/>
                    </a:ext>
                  </a:extLst>
                </a:gridCol>
                <a:gridCol w="1591491">
                  <a:extLst>
                    <a:ext uri="{9D8B030D-6E8A-4147-A177-3AD203B41FA5}">
                      <a16:colId xmlns:a16="http://schemas.microsoft.com/office/drawing/2014/main" val="2143549588"/>
                    </a:ext>
                  </a:extLst>
                </a:gridCol>
                <a:gridCol w="2614749">
                  <a:extLst>
                    <a:ext uri="{9D8B030D-6E8A-4147-A177-3AD203B41FA5}">
                      <a16:colId xmlns:a16="http://schemas.microsoft.com/office/drawing/2014/main" val="17700156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34141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Position 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Position 2</a:t>
                      </a:r>
                      <a:endParaRPr lang="de-DE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Position 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Position 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Position 5.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306247"/>
                  </a:ext>
                </a:extLst>
              </a:tr>
              <a:tr h="368663">
                <a:tc>
                  <a:txBody>
                    <a:bodyPr/>
                    <a:lstStyle/>
                    <a:p>
                      <a:r>
                        <a:rPr lang="en-US" altLang="ja-JP" dirty="0"/>
                        <a:t>Ich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wohne</a:t>
                      </a:r>
                      <a:endParaRPr lang="de-DE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seit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mit meiner Schwester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/>
                        <a:t>in Kyoto.</a:t>
                      </a:r>
                      <a:endParaRPr lang="de-DE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15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Seit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wohne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ja-JP" dirty="0"/>
                        <a:t>mit meiner Schwester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/>
                        <a:t>in Kyoto.</a:t>
                      </a:r>
                      <a:endParaRPr lang="de-DE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279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 </a:t>
                      </a:r>
                      <a:r>
                        <a:rPr lang="ja-JP" altLang="en-US" dirty="0"/>
                        <a:t>副文</a:t>
                      </a:r>
                      <a:r>
                        <a:rPr lang="en-US" altLang="ja-JP" dirty="0"/>
                        <a:t>, </a:t>
                      </a:r>
                      <a:r>
                        <a:rPr lang="en-US" altLang="ja-JP" dirty="0" err="1"/>
                        <a:t>zu</a:t>
                      </a:r>
                      <a:r>
                        <a:rPr lang="en-US" altLang="ja-JP" dirty="0"/>
                        <a:t> </a:t>
                      </a:r>
                      <a:r>
                        <a:rPr lang="ja-JP" altLang="en-US" dirty="0"/>
                        <a:t>不定詞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wohne</a:t>
                      </a:r>
                      <a:endParaRPr lang="de-DE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ja-JP" dirty="0"/>
                        <a:t>mit meiner Schwester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/>
                        <a:t>in Kyoto.</a:t>
                      </a:r>
                      <a:endParaRPr lang="de-DE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51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Um Geld </a:t>
                      </a:r>
                      <a:r>
                        <a:rPr lang="en-US" sz="1400" dirty="0" err="1"/>
                        <a:t>zu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sparen</a:t>
                      </a:r>
                      <a:r>
                        <a:rPr lang="en-US" sz="1400" dirty="0"/>
                        <a:t>,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wohne</a:t>
                      </a:r>
                      <a:endParaRPr lang="de-DE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ja-JP" dirty="0"/>
                        <a:t>mit meiner Schwester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/>
                        <a:t>in Kyoto.</a:t>
                      </a:r>
                      <a:endParaRPr lang="de-DE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5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Weil ich </a:t>
                      </a:r>
                      <a:r>
                        <a:rPr lang="de-DE" sz="1400" noProof="0" dirty="0"/>
                        <a:t>mich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einsam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gef</a:t>
                      </a:r>
                      <a:r>
                        <a:rPr lang="de-DE" sz="1400" dirty="0" err="1"/>
                        <a:t>ühlt</a:t>
                      </a:r>
                      <a:r>
                        <a:rPr lang="de-DE" sz="1400" dirty="0"/>
                        <a:t> habe,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wohne</a:t>
                      </a:r>
                      <a:endParaRPr lang="de-DE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ja-JP" dirty="0"/>
                        <a:t>mit meiner Schwester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/>
                        <a:t>in Kyoto.</a:t>
                      </a:r>
                      <a:endParaRPr lang="de-DE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338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sz="1600" dirty="0"/>
                        <a:t>In 10 </a:t>
                      </a:r>
                      <a:r>
                        <a:rPr lang="en-US" altLang="ja-JP" sz="1600" dirty="0" err="1"/>
                        <a:t>Minuten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ja-JP" dirty="0"/>
                        <a:t>zwei Uhr.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495389"/>
                  </a:ext>
                </a:extLst>
              </a:tr>
            </a:tbl>
          </a:graphicData>
        </a:graphic>
      </p:graphicFrame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9BE8DDF-3B0A-471F-B08D-74171AB34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ドイツ語応用文法と作文</a:t>
            </a:r>
            <a:r>
              <a:rPr kumimoji="1" lang="en-US" altLang="ja-JP"/>
              <a:t>2023</a:t>
            </a:r>
            <a:r>
              <a:rPr kumimoji="1" lang="ja-JP" altLang="en-US"/>
              <a:t>年度前期</a:t>
            </a:r>
            <a:r>
              <a:rPr kumimoji="1" lang="en-US" altLang="ja-JP"/>
              <a:t>©</a:t>
            </a:r>
            <a:r>
              <a:rPr kumimoji="1" lang="fr-FR" altLang="ja-JP"/>
              <a:t>Mariko.Yoshida</a:t>
            </a:r>
            <a:endParaRPr kumimoji="1" lang="de-DE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BA07FD9-2039-41C9-BD35-D15123FDDA91}"/>
              </a:ext>
            </a:extLst>
          </p:cNvPr>
          <p:cNvSpPr txBox="1"/>
          <p:nvPr/>
        </p:nvSpPr>
        <p:spPr>
          <a:xfrm>
            <a:off x="1010194" y="1645920"/>
            <a:ext cx="10721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ドイツ語では、</a:t>
            </a:r>
            <a:r>
              <a:rPr kumimoji="1" lang="en-US" altLang="ja-JP" dirty="0"/>
              <a:t>Position 1</a:t>
            </a:r>
            <a:r>
              <a:rPr kumimoji="1" lang="ja-JP" altLang="en-US" dirty="0"/>
              <a:t>にどんな品詞</a:t>
            </a:r>
            <a:r>
              <a:rPr kumimoji="1" lang="en-US" altLang="ja-JP" dirty="0"/>
              <a:t>*</a:t>
            </a:r>
            <a:r>
              <a:rPr kumimoji="1" lang="ja-JP" altLang="en-US" dirty="0"/>
              <a:t>や句</a:t>
            </a:r>
            <a:r>
              <a:rPr kumimoji="1" lang="en-US" altLang="ja-JP" dirty="0"/>
              <a:t>/</a:t>
            </a:r>
            <a:r>
              <a:rPr kumimoji="1" lang="ja-JP" altLang="en-US" dirty="0"/>
              <a:t>節</a:t>
            </a:r>
            <a:r>
              <a:rPr kumimoji="1" lang="en-US" altLang="ja-JP" dirty="0"/>
              <a:t>/</a:t>
            </a:r>
            <a:r>
              <a:rPr kumimoji="1" lang="ja-JP" altLang="en-US" dirty="0"/>
              <a:t>副文が来ても、</a:t>
            </a:r>
            <a:r>
              <a:rPr kumimoji="1" lang="en-US" altLang="ja-JP" dirty="0"/>
              <a:t>Position</a:t>
            </a:r>
            <a:r>
              <a:rPr lang="de-DE" altLang="ja-JP" dirty="0"/>
              <a:t> 2</a:t>
            </a:r>
            <a:r>
              <a:rPr lang="ja-JP" altLang="en-US" dirty="0"/>
              <a:t>には、必ず動詞が来ます。</a:t>
            </a:r>
            <a:br>
              <a:rPr lang="en-US" altLang="ja-JP" dirty="0"/>
            </a:br>
            <a:r>
              <a:rPr lang="en-US" altLang="ja-JP" dirty="0"/>
              <a:t>(*</a:t>
            </a:r>
            <a:r>
              <a:rPr lang="ja-JP" altLang="en-US" dirty="0"/>
              <a:t>例外は、並列接続詞</a:t>
            </a:r>
            <a:r>
              <a:rPr lang="en-US" altLang="ja-JP" dirty="0"/>
              <a:t>(und, </a:t>
            </a:r>
            <a:r>
              <a:rPr lang="en-US" altLang="ja-JP" dirty="0" err="1"/>
              <a:t>oder</a:t>
            </a:r>
            <a:r>
              <a:rPr lang="en-US" altLang="ja-JP" dirty="0"/>
              <a:t>, </a:t>
            </a:r>
            <a:r>
              <a:rPr lang="en-US" altLang="ja-JP" dirty="0" err="1"/>
              <a:t>aber</a:t>
            </a:r>
            <a:r>
              <a:rPr lang="en-US" altLang="ja-JP" dirty="0"/>
              <a:t>, </a:t>
            </a:r>
            <a:r>
              <a:rPr lang="en-US" altLang="ja-JP" dirty="0" err="1"/>
              <a:t>denn</a:t>
            </a:r>
            <a:r>
              <a:rPr lang="en-US" altLang="ja-JP" dirty="0"/>
              <a:t>, </a:t>
            </a:r>
            <a:r>
              <a:rPr lang="en-US" altLang="ja-JP" dirty="0" err="1"/>
              <a:t>sondern</a:t>
            </a:r>
            <a:r>
              <a:rPr lang="en-US" altLang="ja-JP" dirty="0"/>
              <a:t>)</a:t>
            </a:r>
            <a:r>
              <a:rPr lang="ja-JP" altLang="en-US" dirty="0"/>
              <a:t>のみです。</a:t>
            </a:r>
            <a:r>
              <a:rPr lang="en-US" altLang="ja-JP" dirty="0"/>
              <a:t>)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1630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F14570EDF466C46A1EA7E8EE1E43AB9" ma:contentTypeVersion="14" ma:contentTypeDescription="新しいドキュメントを作成します。" ma:contentTypeScope="" ma:versionID="98ef9986300b357459bbd7e7a34e9102">
  <xsd:schema xmlns:xsd="http://www.w3.org/2001/XMLSchema" xmlns:xs="http://www.w3.org/2001/XMLSchema" xmlns:p="http://schemas.microsoft.com/office/2006/metadata/properties" xmlns:ns3="4ddfedcf-9533-44b2-b239-38919e46af25" xmlns:ns4="30e4a8e3-e0fe-4a76-9c95-64da2c4de684" targetNamespace="http://schemas.microsoft.com/office/2006/metadata/properties" ma:root="true" ma:fieldsID="1b403cdad8113fb29eccd91f888d946a" ns3:_="" ns4:_="">
    <xsd:import namespace="4ddfedcf-9533-44b2-b239-38919e46af25"/>
    <xsd:import namespace="30e4a8e3-e0fe-4a76-9c95-64da2c4de6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dfedcf-9533-44b2-b239-38919e46af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e4a8e3-e0fe-4a76-9c95-64da2c4de68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ddfedcf-9533-44b2-b239-38919e46af25" xsi:nil="true"/>
  </documentManagement>
</p:properties>
</file>

<file path=customXml/itemProps1.xml><?xml version="1.0" encoding="utf-8"?>
<ds:datastoreItem xmlns:ds="http://schemas.openxmlformats.org/officeDocument/2006/customXml" ds:itemID="{DC5AA19E-77C0-4C5A-89AC-01E26A9952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dfedcf-9533-44b2-b239-38919e46af25"/>
    <ds:schemaRef ds:uri="30e4a8e3-e0fe-4a76-9c95-64da2c4de6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1E23D7-9558-4870-AD98-435F59F160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3787D7-39A7-44F8-B609-CE98B46FD624}">
  <ds:schemaRefs>
    <ds:schemaRef ds:uri="http://purl.org/dc/terms/"/>
    <ds:schemaRef ds:uri="http://purl.org/dc/elements/1.1/"/>
    <ds:schemaRef ds:uri="30e4a8e3-e0fe-4a76-9c95-64da2c4de684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4ddfedcf-9533-44b2-b239-38919e46af25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155</Words>
  <Application>Microsoft Office PowerPoint</Application>
  <PresentationFormat>ワイド画面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【復習】単文(平叙文)の語順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【復習】単文(平叙文)の語順</dc:title>
  <dc:creator>吉田万里子</dc:creator>
  <cp:lastModifiedBy>吉田万里子</cp:lastModifiedBy>
  <cp:revision>1</cp:revision>
  <dcterms:created xsi:type="dcterms:W3CDTF">2023-05-18T07:40:07Z</dcterms:created>
  <dcterms:modified xsi:type="dcterms:W3CDTF">2023-05-18T07:48:30Z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0x010100DF14570EDF466C46A1EA7E8EE1E43AB9</vt:lpwstr>
  </property>
</Properties>
</file>