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6" r:id="rId1"/>
  </p:sldMasterIdLst>
  <p:sldIdLst>
    <p:sldId id="256" r:id="rId2"/>
    <p:sldId id="257" r:id="rId3"/>
    <p:sldId id="258" r:id="rId4"/>
    <p:sldId id="270" r:id="rId5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34" autoAdjust="0"/>
    <p:restoredTop sz="94660"/>
  </p:normalViewPr>
  <p:slideViewPr>
    <p:cSldViewPr snapToGrid="0">
      <p:cViewPr varScale="1">
        <p:scale>
          <a:sx n="46" d="100"/>
          <a:sy n="46" d="100"/>
        </p:scale>
        <p:origin x="64" y="4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5756FB-E05E-443F-88A1-CFC9063899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84727" y="1597961"/>
            <a:ext cx="9144000" cy="3162300"/>
          </a:xfrm>
        </p:spPr>
        <p:txBody>
          <a:bodyPr anchor="b">
            <a:normAutofit/>
          </a:bodyPr>
          <a:lstStyle>
            <a:lvl1pPr algn="l">
              <a:lnSpc>
                <a:spcPct val="120000"/>
              </a:lnSpc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5DA97A-281B-4A77-9D2C-C5E6A860E6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84727" y="4902488"/>
            <a:ext cx="9144000" cy="985075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FD7BAE-E194-4223-BB4E-5E487863F5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A28C-4C6A-46EA-90C0-4EE0B89CC5C7}" type="datetimeFigureOut">
              <a:rPr lang="en-US" smtClean="0"/>
              <a:t>5/6/2021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21F6C9-7279-4DF8-9462-3EFEFA03F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457072-0A38-49AD-8D0D-0E42DD488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11485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489E81-5CFF-4A28-B9C8-5D54E51DF2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8A4CC8-DCB0-4E94-98A7-236E3D1866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D1F802-21C2-44B2-A419-55469D8265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A28C-4C6A-46EA-90C0-4EE0B89CC5C7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BDB709-08FF-4C4A-8670-4CCA9146F9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395375-1CC8-4950-8439-877451C42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8414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CE8BDF0-A155-454D-B3E2-AD15D0905A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073242" y="827313"/>
            <a:ext cx="2280557" cy="5061857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244E0D-96EC-4B35-BA5C-5DAFCC7281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827313"/>
            <a:ext cx="8115300" cy="5061857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3ADC4E-9FB1-439F-B0FB-47F47B3421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A28C-4C6A-46EA-90C0-4EE0B89CC5C7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7EE406-061A-4440-BA75-3B684FC84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6D93CF-F5F3-4897-A51E-47D577FDD3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2818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398199-C6CF-4DFF-A750-435F06CC74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F2D5EB-F993-411F-9DBA-971321FC00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A5D216-27F9-4078-8349-ABC9F614A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A28C-4C6A-46EA-90C0-4EE0B89CC5C7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84F8A8-FBA7-4F25-ADEA-AF346495DE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4609F8-5897-4724-8FA6-3EFDE8F2D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466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6C0F0C-7BA8-490D-B4C9-CCE145DCD1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4726" y="1709738"/>
            <a:ext cx="9143999" cy="3050523"/>
          </a:xfrm>
        </p:spPr>
        <p:txBody>
          <a:bodyPr anchor="b">
            <a:norm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290E61-B837-4BE4-9BC7-6AF706BCCA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84726" y="4902488"/>
            <a:ext cx="9143999" cy="985075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52E15F-E46D-44C6-9FB9-07B0BC545A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A28C-4C6A-46EA-90C0-4EE0B89CC5C7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BF6955-3667-4857-B35A-9E12F79886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14B309-D15E-4FA1-9B8D-8C1F3B56C3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4289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E219AB-91F9-4F80-9B5D-2E6FE925F0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19F334-D0CF-4DFD-BAA9-3ECD639B1F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77362" y="2227809"/>
            <a:ext cx="4942438" cy="394915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5E0B5D-4613-4DA7-BA20-58B19BE8A4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227809"/>
            <a:ext cx="4855265" cy="39491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F311AB-0603-424D-BC42-0CEAB3562B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A28C-4C6A-46EA-90C0-4EE0B89CC5C7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3AA2AC-0C5F-4835-BE47-D780C29890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6C54C0-DFDA-4778-9EE8-5E5C30E054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9195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9F3603-5B09-4916-8324-A6BDAB4E06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4726" y="365125"/>
            <a:ext cx="9942739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74073C-C15B-4218-9B84-6758955176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84725" y="1681163"/>
            <a:ext cx="491285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116D27-36F6-440B-A9BE-8B9499047C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84726" y="2505075"/>
            <a:ext cx="4912849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C12010D-7AC4-4A70-A211-6A29274119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485526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6AE85B5-3350-49A4-86A1-E5DAED4916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4855265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A73E874-D08B-4D81-B82D-5DF242E4A1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A28C-4C6A-46EA-90C0-4EE0B89CC5C7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E174067-0FFA-41C3-A3A6-E8907CC32D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7947985-FBC0-4118-8877-2E327F637D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747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CE0282-3DE7-4AB9-83AC-AFEDD22AF3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1A7436C-706A-443F-86CD-4444C8281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A28C-4C6A-46EA-90C0-4EE0B89CC5C7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9B53292-7EA5-45D0-957F-636A44FC0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76F59D-34BB-462C-B506-040B9E982F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856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BE55245-AB52-41B4-9B28-55E6527DA2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A28C-4C6A-46EA-90C0-4EE0B89CC5C7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73B8AE-58B0-4FDF-8430-9D8D3DD53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9E4D91-8619-43C1-841B-B5F47DE017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798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5DA660-DF93-4947-B93F-BF118D3B5F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4727" y="457200"/>
            <a:ext cx="368729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F0292E-B3E1-4FD6-A7FA-C165BAC21C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5844277" cy="487362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EFB0ECC-817B-4A71-AFB5-FC60A2BC3A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84727" y="2253343"/>
            <a:ext cx="3687298" cy="361564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788E0B-6135-4F59-A35A-2CA1A8BA4E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A28C-4C6A-46EA-90C0-4EE0B89CC5C7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0DEF36-4037-4E6D-988F-CC8E3F11C6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5C0D2D-D878-4723-A002-5A601EFB4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3109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5C59D5-B8A1-4C9C-A61F-E082A44330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4727" y="720433"/>
            <a:ext cx="3687298" cy="1587337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4CB4F5F-E6E7-45C3-B35C-80F81FB1A5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5827712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633AB7-4F8E-4A9F-AC15-89E6A6E003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84727" y="2449286"/>
            <a:ext cx="3687298" cy="341970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74B526-866D-4E11-A7F9-081BD4EDF4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A28C-4C6A-46EA-90C0-4EE0B89CC5C7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758BF8-E962-4367-8495-62438FDD48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C20AE1-C97D-4E6C-9DB2-B2904C2CF2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492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AE192E3E-68A9-4F36-936C-1C8D0B9EF132}"/>
              </a:ext>
            </a:extLst>
          </p:cNvPr>
          <p:cNvSpPr/>
          <p:nvPr/>
        </p:nvSpPr>
        <p:spPr>
          <a:xfrm>
            <a:off x="8803792" y="3455896"/>
            <a:ext cx="3388208" cy="3406341"/>
          </a:xfrm>
          <a:custGeom>
            <a:avLst/>
            <a:gdLst>
              <a:gd name="connsiteX0" fmla="*/ 3388058 w 3388208"/>
              <a:gd name="connsiteY0" fmla="*/ 0 h 3406341"/>
              <a:gd name="connsiteX1" fmla="*/ 3388208 w 3388208"/>
              <a:gd name="connsiteY1" fmla="*/ 0 h 3406341"/>
              <a:gd name="connsiteX2" fmla="*/ 3388208 w 3388208"/>
              <a:gd name="connsiteY2" fmla="*/ 3406341 h 3406341"/>
              <a:gd name="connsiteX3" fmla="*/ 0 w 3388208"/>
              <a:gd name="connsiteY3" fmla="*/ 3406341 h 3406341"/>
              <a:gd name="connsiteX4" fmla="*/ 79006 w 3388208"/>
              <a:gd name="connsiteY4" fmla="*/ 3404386 h 3406341"/>
              <a:gd name="connsiteX5" fmla="*/ 3383947 w 3388208"/>
              <a:gd name="connsiteY5" fmla="*/ 164274 h 3406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388208" h="3406341">
                <a:moveTo>
                  <a:pt x="3388058" y="0"/>
                </a:moveTo>
                <a:lnTo>
                  <a:pt x="3388208" y="0"/>
                </a:lnTo>
                <a:lnTo>
                  <a:pt x="3388208" y="3406341"/>
                </a:lnTo>
                <a:lnTo>
                  <a:pt x="0" y="3406341"/>
                </a:lnTo>
                <a:lnTo>
                  <a:pt x="79006" y="3404386"/>
                </a:lnTo>
                <a:cubicBezTo>
                  <a:pt x="1864742" y="3315784"/>
                  <a:pt x="3296223" y="1912901"/>
                  <a:pt x="3383947" y="164274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F214EB0-7E6D-4536-9350-5CB688B56F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7362" y="720434"/>
            <a:ext cx="9950103" cy="1507376"/>
          </a:xfrm>
          <a:prstGeom prst="rect">
            <a:avLst/>
          </a:prstGeom>
        </p:spPr>
        <p:txBody>
          <a:bodyPr lIns="109728" tIns="109728" rIns="109728" bIns="91440"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F5455E-4725-4924-BF7D-2E1FC9E391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7362" y="2427316"/>
            <a:ext cx="9950103" cy="3513514"/>
          </a:xfrm>
          <a:prstGeom prst="rect">
            <a:avLst/>
          </a:prstGeom>
        </p:spPr>
        <p:txBody>
          <a:bodyPr lIns="109728" tIns="109728" rIns="109728" bIns="9144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CAD9D9-1A1D-4438-9F3D-E5E58FD72F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243751" y="6356350"/>
            <a:ext cx="2296603" cy="365125"/>
          </a:xfrm>
          <a:prstGeom prst="rect">
            <a:avLst/>
          </a:prstGeom>
        </p:spPr>
        <p:txBody>
          <a:bodyPr lIns="109728" tIns="109728" rIns="109728" bIns="91440" anchor="ctr"/>
          <a:lstStyle>
            <a:lvl1pPr algn="r">
              <a:defRPr sz="900" spc="100">
                <a:solidFill>
                  <a:schemeClr val="bg1"/>
                </a:solidFill>
              </a:defRPr>
            </a:lvl1pPr>
          </a:lstStyle>
          <a:p>
            <a:fld id="{8C28A28C-4C6A-46EA-90C0-4EE0B89CC5C7}" type="datetimeFigureOut">
              <a:rPr lang="en-US" smtClean="0"/>
              <a:pPr/>
              <a:t>5/6/2021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80A827-D7BF-4CA4-8C29-5AE54ADA47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-1610380" y="1926575"/>
            <a:ext cx="3830351" cy="365125"/>
          </a:xfrm>
          <a:prstGeom prst="rect">
            <a:avLst/>
          </a:prstGeom>
        </p:spPr>
        <p:txBody>
          <a:bodyPr lIns="109728" tIns="109728" rIns="109728" bIns="91440" anchor="ctr"/>
          <a:lstStyle>
            <a:lvl1pPr algn="l">
              <a:defRPr sz="900" spc="1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717188-1DE1-4DA5-8161-21179E4ADE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40355" y="6356350"/>
            <a:ext cx="410973" cy="365125"/>
          </a:xfrm>
          <a:prstGeom prst="rect">
            <a:avLst/>
          </a:prstGeom>
        </p:spPr>
        <p:txBody>
          <a:bodyPr lIns="109728" tIns="109728" rIns="109728" bIns="91440" anchor="ctr"/>
          <a:lstStyle>
            <a:lvl1pPr algn="r">
              <a:defRPr sz="900" spc="100">
                <a:solidFill>
                  <a:schemeClr val="bg1"/>
                </a:solidFill>
              </a:defRPr>
            </a:lvl1pPr>
          </a:lstStyle>
          <a:p>
            <a:fld id="{5DEF7F31-0B8A-474A-B86C-91F38175432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610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</p:sldLayoutIdLst>
  <p:txStyles>
    <p:titleStyle>
      <a:lvl1pPr algn="l" defTabSz="914400" rtl="0" eaLnBrk="1" latinLnBrk="0" hangingPunct="1">
        <a:lnSpc>
          <a:spcPct val="110000"/>
        </a:lnSpc>
        <a:spcBef>
          <a:spcPct val="0"/>
        </a:spcBef>
        <a:buNone/>
        <a:defRPr sz="3200" b="1" kern="1200" spc="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1800" kern="1200" spc="120">
          <a:solidFill>
            <a:schemeClr val="tx1"/>
          </a:solidFill>
          <a:latin typeface="+mn-lt"/>
          <a:ea typeface="+mn-ea"/>
          <a:cs typeface="+mn-cs"/>
        </a:defRPr>
      </a:lvl1pPr>
      <a:lvl2pPr marL="274320" indent="0" algn="l" defTabSz="914400" rtl="0" eaLnBrk="1" latinLnBrk="0" hangingPunct="1">
        <a:lnSpc>
          <a:spcPct val="120000"/>
        </a:lnSpc>
        <a:spcBef>
          <a:spcPts val="500"/>
        </a:spcBef>
        <a:buFontTx/>
        <a:buNone/>
        <a:defRPr sz="1600" b="1" kern="1200" spc="120">
          <a:solidFill>
            <a:schemeClr val="tx1"/>
          </a:solidFill>
          <a:latin typeface="+mn-lt"/>
          <a:ea typeface="+mn-ea"/>
          <a:cs typeface="+mn-cs"/>
        </a:defRPr>
      </a:lvl2pPr>
      <a:lvl3pPr marL="54864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 spc="120">
          <a:solidFill>
            <a:schemeClr val="tx1"/>
          </a:solidFill>
          <a:latin typeface="+mn-lt"/>
          <a:ea typeface="+mn-ea"/>
          <a:cs typeface="+mn-cs"/>
        </a:defRPr>
      </a:lvl3pPr>
      <a:lvl4pPr marL="594360" indent="0" algn="l" defTabSz="914400" rtl="0" eaLnBrk="1" latinLnBrk="0" hangingPunct="1">
        <a:lnSpc>
          <a:spcPct val="120000"/>
        </a:lnSpc>
        <a:spcBef>
          <a:spcPts val="500"/>
        </a:spcBef>
        <a:buFontTx/>
        <a:buNone/>
        <a:defRPr sz="1200" b="1" kern="1200" spc="120">
          <a:solidFill>
            <a:schemeClr val="tx1"/>
          </a:solidFill>
          <a:latin typeface="+mn-lt"/>
          <a:ea typeface="+mn-ea"/>
          <a:cs typeface="+mn-cs"/>
        </a:defRPr>
      </a:lvl4pPr>
      <a:lvl5pPr marL="82296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 spc="12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FDE3B669-D0C6-43C4-9D0E-ED152B12DA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2530BF79-E34F-4780-8A9F-512645AF89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87347" y="5422789"/>
            <a:ext cx="8888461" cy="706641"/>
          </a:xfrm>
        </p:spPr>
        <p:txBody>
          <a:bodyPr anchor="b">
            <a:normAutofit/>
          </a:bodyPr>
          <a:lstStyle/>
          <a:p>
            <a:r>
              <a:rPr kumimoji="1" lang="en-US" altLang="ja-JP" sz="2800" dirty="0" err="1"/>
              <a:t>Deutschkonversationsgruppe</a:t>
            </a:r>
            <a:endParaRPr kumimoji="1" lang="ja-JP" altLang="en-US" sz="2800" dirty="0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8C6C00D5-E3B8-4E2C-9C6D-CC8BF26C5C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87348" y="6165748"/>
            <a:ext cx="8888460" cy="365125"/>
          </a:xfrm>
        </p:spPr>
        <p:txBody>
          <a:bodyPr anchor="t">
            <a:noAutofit/>
          </a:bodyPr>
          <a:lstStyle/>
          <a:p>
            <a:pPr>
              <a:lnSpc>
                <a:spcPct val="110000"/>
              </a:lnSpc>
            </a:pPr>
            <a:r>
              <a:rPr kumimoji="1" lang="en-US" altLang="ja-JP" sz="2000"/>
              <a:t>13.05.2021</a:t>
            </a:r>
            <a:endParaRPr kumimoji="1" lang="ja-JP" altLang="en-US" sz="2000" dirty="0"/>
          </a:p>
        </p:txBody>
      </p:sp>
      <p:pic>
        <p:nvPicPr>
          <p:cNvPr id="4" name="Picture 3" descr="窓に面したカフェでのホット チョコレート">
            <a:extLst>
              <a:ext uri="{FF2B5EF4-FFF2-40B4-BE49-F238E27FC236}">
                <a16:creationId xmlns:a16="http://schemas.microsoft.com/office/drawing/2014/main" id="{17AA34C0-027F-40A2-85BB-1998F81632E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6236" b="10506"/>
          <a:stretch/>
        </p:blipFill>
        <p:spPr>
          <a:xfrm>
            <a:off x="-2" y="10"/>
            <a:ext cx="12192002" cy="5148019"/>
          </a:xfrm>
          <a:prstGeom prst="rect">
            <a:avLst/>
          </a:prstGeom>
        </p:spPr>
      </p:pic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B75D9F35-775B-4B73-BBB6-176A2E0860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803792" y="1741688"/>
            <a:ext cx="3388208" cy="3406341"/>
          </a:xfrm>
          <a:custGeom>
            <a:avLst/>
            <a:gdLst>
              <a:gd name="connsiteX0" fmla="*/ 3388058 w 3388208"/>
              <a:gd name="connsiteY0" fmla="*/ 0 h 3406341"/>
              <a:gd name="connsiteX1" fmla="*/ 3388208 w 3388208"/>
              <a:gd name="connsiteY1" fmla="*/ 0 h 3406341"/>
              <a:gd name="connsiteX2" fmla="*/ 3388208 w 3388208"/>
              <a:gd name="connsiteY2" fmla="*/ 3406341 h 3406341"/>
              <a:gd name="connsiteX3" fmla="*/ 0 w 3388208"/>
              <a:gd name="connsiteY3" fmla="*/ 3406341 h 3406341"/>
              <a:gd name="connsiteX4" fmla="*/ 79006 w 3388208"/>
              <a:gd name="connsiteY4" fmla="*/ 3404386 h 3406341"/>
              <a:gd name="connsiteX5" fmla="*/ 3383947 w 3388208"/>
              <a:gd name="connsiteY5" fmla="*/ 164274 h 3406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388208" h="3406341">
                <a:moveTo>
                  <a:pt x="3388058" y="0"/>
                </a:moveTo>
                <a:lnTo>
                  <a:pt x="3388208" y="0"/>
                </a:lnTo>
                <a:lnTo>
                  <a:pt x="3388208" y="3406341"/>
                </a:lnTo>
                <a:lnTo>
                  <a:pt x="0" y="3406341"/>
                </a:lnTo>
                <a:lnTo>
                  <a:pt x="79006" y="3404386"/>
                </a:lnTo>
                <a:cubicBezTo>
                  <a:pt x="1864742" y="3315784"/>
                  <a:pt x="3296223" y="1912901"/>
                  <a:pt x="3383947" y="164274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148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802F9E3-1B69-4262-8C06-3A50621E7A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500" y="720434"/>
            <a:ext cx="11420475" cy="1013116"/>
          </a:xfrm>
        </p:spPr>
        <p:txBody>
          <a:bodyPr/>
          <a:lstStyle/>
          <a:p>
            <a:r>
              <a:rPr kumimoji="1" lang="en-US" altLang="ja-JP" dirty="0" err="1"/>
              <a:t>Willkommen</a:t>
            </a:r>
            <a:r>
              <a:rPr kumimoji="1" lang="en-US" altLang="ja-JP" dirty="0"/>
              <a:t> </a:t>
            </a:r>
            <a:r>
              <a:rPr kumimoji="1" lang="en-US" altLang="ja-JP" dirty="0" err="1"/>
              <a:t>zur</a:t>
            </a:r>
            <a:r>
              <a:rPr kumimoji="1" lang="en-US" altLang="ja-JP" dirty="0"/>
              <a:t> DK-Gruppe </a:t>
            </a:r>
            <a:r>
              <a:rPr kumimoji="1" lang="de-DE" altLang="ja-JP" dirty="0"/>
              <a:t>Grund-Mittelstufe</a:t>
            </a:r>
            <a:r>
              <a:rPr kumimoji="1" lang="ja-JP" altLang="en-US" dirty="0"/>
              <a:t>！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0230AF2-8CAD-4FAC-A3C3-8B9C3D827A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err="1"/>
              <a:t>Findet</a:t>
            </a:r>
            <a:r>
              <a:rPr kumimoji="1" lang="en-US" altLang="ja-JP" dirty="0"/>
              <a:t> am </a:t>
            </a:r>
            <a:r>
              <a:rPr kumimoji="1" lang="en-US" altLang="ja-JP" dirty="0" err="1"/>
              <a:t>jeden</a:t>
            </a:r>
            <a:r>
              <a:rPr kumimoji="1" lang="en-US" altLang="ja-JP" dirty="0"/>
              <a:t> </a:t>
            </a:r>
            <a:r>
              <a:rPr kumimoji="1" lang="en-US" altLang="ja-JP" dirty="0" err="1"/>
              <a:t>Donnerstag</a:t>
            </a:r>
            <a:r>
              <a:rPr kumimoji="1" lang="en-US" altLang="ja-JP" dirty="0"/>
              <a:t> um 12:10 </a:t>
            </a:r>
            <a:r>
              <a:rPr kumimoji="1" lang="en-US" altLang="ja-JP" dirty="0" err="1"/>
              <a:t>statt</a:t>
            </a:r>
            <a:r>
              <a:rPr kumimoji="1" lang="en-US" altLang="ja-JP" dirty="0"/>
              <a:t>. (</a:t>
            </a:r>
            <a:r>
              <a:rPr kumimoji="1" lang="en-US" altLang="ja-JP" dirty="0" err="1"/>
              <a:t>Dauert</a:t>
            </a:r>
            <a:r>
              <a:rPr kumimoji="1" lang="ja-JP" altLang="en-US" dirty="0"/>
              <a:t> </a:t>
            </a:r>
            <a:r>
              <a:rPr kumimoji="1" lang="en-US" altLang="ja-JP" dirty="0" err="1"/>
              <a:t>ungef</a:t>
            </a:r>
            <a:r>
              <a:rPr kumimoji="1" lang="de-DE" altLang="ja-JP" dirty="0"/>
              <a:t>ähr</a:t>
            </a:r>
            <a:r>
              <a:rPr kumimoji="1" lang="en-US" altLang="ja-JP" dirty="0"/>
              <a:t> </a:t>
            </a:r>
            <a:r>
              <a:rPr kumimoji="1" lang="en-US" altLang="ja-JP" dirty="0" err="1"/>
              <a:t>eine</a:t>
            </a:r>
            <a:r>
              <a:rPr kumimoji="1" lang="en-US" altLang="ja-JP" dirty="0"/>
              <a:t> </a:t>
            </a:r>
            <a:r>
              <a:rPr kumimoji="1" lang="en-US" altLang="ja-JP" dirty="0" err="1"/>
              <a:t>Stunde</a:t>
            </a:r>
            <a:r>
              <a:rPr kumimoji="1" lang="en-US" altLang="ja-JP" dirty="0"/>
              <a:t>)</a:t>
            </a:r>
          </a:p>
          <a:p>
            <a:r>
              <a:rPr kumimoji="1" lang="en-US" altLang="ja-JP" dirty="0"/>
              <a:t>In </a:t>
            </a:r>
            <a:r>
              <a:rPr kumimoji="1" lang="en-US" altLang="ja-JP" dirty="0" err="1"/>
              <a:t>jeder</a:t>
            </a:r>
            <a:r>
              <a:rPr kumimoji="1" lang="en-US" altLang="ja-JP" dirty="0"/>
              <a:t> Zeit </a:t>
            </a:r>
            <a:r>
              <a:rPr kumimoji="1" lang="en-US" altLang="ja-JP" dirty="0" err="1"/>
              <a:t>könnt</a:t>
            </a:r>
            <a:r>
              <a:rPr kumimoji="1" lang="en-US" altLang="ja-JP" dirty="0"/>
              <a:t> </a:t>
            </a:r>
            <a:r>
              <a:rPr kumimoji="1" lang="en-US" altLang="ja-JP" dirty="0" err="1"/>
              <a:t>ihr</a:t>
            </a:r>
            <a:r>
              <a:rPr kumimoji="1" lang="en-US" altLang="ja-JP" dirty="0"/>
              <a:t> </a:t>
            </a:r>
            <a:r>
              <a:rPr kumimoji="1" lang="en-US" altLang="ja-JP" dirty="0" err="1"/>
              <a:t>reinkommen</a:t>
            </a:r>
            <a:r>
              <a:rPr kumimoji="1" lang="en-US" altLang="ja-JP" dirty="0"/>
              <a:t> und </a:t>
            </a:r>
            <a:r>
              <a:rPr kumimoji="1" lang="en-US" altLang="ja-JP" dirty="0" err="1"/>
              <a:t>rausgehen</a:t>
            </a:r>
            <a:r>
              <a:rPr kumimoji="1" lang="en-US" altLang="ja-JP" dirty="0"/>
              <a:t>.</a:t>
            </a:r>
          </a:p>
          <a:p>
            <a:r>
              <a:rPr kumimoji="1" lang="en-US" altLang="ja-JP" dirty="0" err="1"/>
              <a:t>Mittagessen</a:t>
            </a:r>
            <a:r>
              <a:rPr kumimoji="1" lang="en-US" altLang="ja-JP" dirty="0"/>
              <a:t>?  Nat</a:t>
            </a:r>
            <a:r>
              <a:rPr kumimoji="1" lang="de-DE" altLang="ja-JP" dirty="0"/>
              <a:t>ürlich ok! </a:t>
            </a:r>
            <a:r>
              <a:rPr kumimoji="1" lang="de-DE" altLang="ja-JP" dirty="0">
                <a:sym typeface="Wingdings" panose="05000000000000000000" pitchFamily="2" charset="2"/>
              </a:rPr>
              <a:t> </a:t>
            </a:r>
          </a:p>
          <a:p>
            <a:pPr marL="0" indent="0">
              <a:buNone/>
            </a:pPr>
            <a:r>
              <a:rPr kumimoji="1" lang="de-DE" altLang="ja-JP" dirty="0">
                <a:sym typeface="Wingdings" panose="05000000000000000000" pitchFamily="2" charset="2"/>
              </a:rPr>
              <a:t>   Essen und sprechen und ... genießen wir Deustch </a:t>
            </a:r>
            <a:endParaRPr kumimoji="1" lang="en-US" altLang="ja-JP" dirty="0"/>
          </a:p>
          <a:p>
            <a:r>
              <a:rPr kumimoji="1" lang="de-DE" altLang="ja-JP" dirty="0"/>
              <a:t>Sei nicht schüchtern!  Fürchte dich nicht vor Fehlern!</a:t>
            </a:r>
          </a:p>
          <a:p>
            <a:r>
              <a:rPr kumimoji="1" lang="de-DE" altLang="ja-JP" dirty="0"/>
              <a:t>Lernen wir zusammen Deustch </a:t>
            </a:r>
            <a:r>
              <a:rPr kumimoji="1" lang="de-DE" altLang="ja-JP" dirty="0">
                <a:sym typeface="Wingdings" panose="05000000000000000000" pitchFamily="2" charset="2"/>
              </a:rPr>
              <a:t>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080691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5EC647B-2FAD-47E7-A735-769C09F652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de-DE" altLang="ja-JP" dirty="0"/>
              <a:t>Stelle dir vor!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ED1E65F-4123-47B6-ABC2-351FE7AA93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8312" y="2322541"/>
            <a:ext cx="9950103" cy="3513514"/>
          </a:xfrm>
        </p:spPr>
        <p:txBody>
          <a:bodyPr/>
          <a:lstStyle/>
          <a:p>
            <a:r>
              <a:rPr kumimoji="1" lang="de-DE" altLang="ja-JP" dirty="0"/>
              <a:t>Wie heißt du?</a:t>
            </a:r>
          </a:p>
          <a:p>
            <a:r>
              <a:rPr kumimoji="1" lang="de-DE" altLang="ja-JP" dirty="0"/>
              <a:t>Wie alt bist du? </a:t>
            </a:r>
          </a:p>
          <a:p>
            <a:r>
              <a:rPr kumimoji="1" lang="de-DE" altLang="ja-JP" dirty="0"/>
              <a:t>In welchem Semester bist du?</a:t>
            </a:r>
          </a:p>
          <a:p>
            <a:r>
              <a:rPr kumimoji="1" lang="de-DE" altLang="ja-JP" dirty="0"/>
              <a:t>Was studierst du?</a:t>
            </a:r>
          </a:p>
          <a:p>
            <a:r>
              <a:rPr kumimoji="1" lang="de-DE" altLang="ja-JP" dirty="0"/>
              <a:t>Woher kommst du?</a:t>
            </a:r>
          </a:p>
          <a:p>
            <a:r>
              <a:rPr kumimoji="1" lang="de-DE" altLang="ja-JP" dirty="0"/>
              <a:t>Wo wohnst du?</a:t>
            </a:r>
          </a:p>
          <a:p>
            <a:r>
              <a:rPr kumimoji="1" lang="de-DE" altLang="ja-JP" dirty="0"/>
              <a:t>Was sind deine Hobbys?</a:t>
            </a:r>
          </a:p>
          <a:p>
            <a:r>
              <a:rPr kumimoji="1" lang="de-DE" altLang="ja-JP" dirty="0"/>
              <a:t>Warum lernst du Deutsch?  usw.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A7F2328E-2B3E-40DE-B657-71610BC904C8}"/>
              </a:ext>
            </a:extLst>
          </p:cNvPr>
          <p:cNvSpPr txBox="1"/>
          <p:nvPr/>
        </p:nvSpPr>
        <p:spPr>
          <a:xfrm>
            <a:off x="-6244259" y="2696734"/>
            <a:ext cx="4619625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de-DE" altLang="ja-JP" dirty="0"/>
              <a:t>Ich heiße Hanako.</a:t>
            </a:r>
          </a:p>
          <a:p>
            <a:r>
              <a:rPr lang="de-DE" altLang="ja-JP" dirty="0"/>
              <a:t>Ich bin 22 Jahre alt.</a:t>
            </a:r>
          </a:p>
          <a:p>
            <a:r>
              <a:rPr kumimoji="1" lang="de-DE" altLang="ja-JP" dirty="0"/>
              <a:t>Ich bin im 7. Semester im Naturwissenschaft Fakul</a:t>
            </a:r>
            <a:r>
              <a:rPr lang="de-DE" altLang="ja-JP" dirty="0"/>
              <a:t>tät.</a:t>
            </a:r>
          </a:p>
          <a:p>
            <a:r>
              <a:rPr kumimoji="1" lang="de-DE" altLang="ja-JP" dirty="0"/>
              <a:t>Ich studiere Mathe.</a:t>
            </a:r>
          </a:p>
          <a:p>
            <a:r>
              <a:rPr lang="de-DE" altLang="ja-JP" dirty="0"/>
              <a:t>Ich komme aus Hiroshima.</a:t>
            </a:r>
          </a:p>
          <a:p>
            <a:r>
              <a:rPr kumimoji="1" lang="de-DE" altLang="ja-JP" dirty="0"/>
              <a:t>Ich wohne jetzt in Kyoto.</a:t>
            </a:r>
          </a:p>
          <a:p>
            <a:r>
              <a:rPr lang="de-DE" altLang="ja-JP" dirty="0"/>
              <a:t>Ich tanze gern Ballet.  Ich mag lesen und Deutsch lernen.</a:t>
            </a:r>
          </a:p>
          <a:p>
            <a:r>
              <a:rPr lang="de-DE" altLang="ja-JP" dirty="0"/>
              <a:t>Weil ich mag.</a:t>
            </a:r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78130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D8C5DF8-F44A-4291-A5C1-6189B1DA10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err="1"/>
              <a:t>Wortschatz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6B40E4D-DEC7-48B0-906B-1D5F79715E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err="1"/>
              <a:t>Gegensatzpaare</a:t>
            </a:r>
            <a:endParaRPr kumimoji="1" lang="ja-JP" altLang="en-US" dirty="0"/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D6BADA4A-594D-46D8-BD71-FBE223D03B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62450" y="0"/>
            <a:ext cx="6029324" cy="6717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6268186"/>
      </p:ext>
    </p:extLst>
  </p:cSld>
  <p:clrMapOvr>
    <a:masterClrMapping/>
  </p:clrMapOvr>
</p:sld>
</file>

<file path=ppt/theme/theme1.xml><?xml version="1.0" encoding="utf-8"?>
<a:theme xmlns:a="http://schemas.openxmlformats.org/drawingml/2006/main" name="BlocksVTI">
  <a:themeElements>
    <a:clrScheme name="Blocks">
      <a:dk1>
        <a:sysClr val="windowText" lastClr="000000"/>
      </a:dk1>
      <a:lt1>
        <a:sysClr val="window" lastClr="FFFFFF"/>
      </a:lt1>
      <a:dk2>
        <a:srgbClr val="1B3843"/>
      </a:dk2>
      <a:lt2>
        <a:srgbClr val="F2F3F1"/>
      </a:lt2>
      <a:accent1>
        <a:srgbClr val="7A8592"/>
      </a:accent1>
      <a:accent2>
        <a:srgbClr val="8C8C96"/>
      </a:accent2>
      <a:accent3>
        <a:srgbClr val="7A6C76"/>
      </a:accent3>
      <a:accent4>
        <a:srgbClr val="A7AA9D"/>
      </a:accent4>
      <a:accent5>
        <a:srgbClr val="63787F"/>
      </a:accent5>
      <a:accent6>
        <a:srgbClr val="889DA5"/>
      </a:accent6>
      <a:hlink>
        <a:srgbClr val="71819B"/>
      </a:hlink>
      <a:folHlink>
        <a:srgbClr val="7E8B85"/>
      </a:folHlink>
    </a:clrScheme>
    <a:fontScheme name="Avenir">
      <a:majorFont>
        <a:latin typeface="Meiryo"/>
        <a:ea typeface=""/>
        <a:cs typeface=""/>
      </a:majorFont>
      <a:minorFont>
        <a:latin typeface="Meiry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ocksVTI" id="{31656FE6-20D8-4105-85EA-706EC9332BE9}" vid="{039DFFC9-9B25-4063-9235-B287A446F50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13049</TotalTime>
  <Words>159</Words>
  <Application>Microsoft Office PowerPoint</Application>
  <PresentationFormat>ワイド画面</PresentationFormat>
  <Paragraphs>28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7" baseType="lpstr">
      <vt:lpstr>Meiryo</vt:lpstr>
      <vt:lpstr>Arial</vt:lpstr>
      <vt:lpstr>BlocksVTI</vt:lpstr>
      <vt:lpstr>Deutschkonversationsgruppe</vt:lpstr>
      <vt:lpstr>Willkommen zur DK-Gruppe Grund-Mittelstufe！</vt:lpstr>
      <vt:lpstr>Stelle dir vor!</vt:lpstr>
      <vt:lpstr>Wortschatz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Deutschkonversationsgruppe</dc:title>
  <dc:creator>Namba Hanako</dc:creator>
  <cp:lastModifiedBy>Namba Hanako</cp:lastModifiedBy>
  <cp:revision>49</cp:revision>
  <dcterms:created xsi:type="dcterms:W3CDTF">2021-05-03T06:35:12Z</dcterms:created>
  <dcterms:modified xsi:type="dcterms:W3CDTF">2021-05-13T04:07:06Z</dcterms:modified>
</cp:coreProperties>
</file>