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7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lnSpc>
                <a:spcPct val="120000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4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1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9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 spc="1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spc="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 spc="1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1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 spc="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 spc="12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 spc="12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 spc="12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 spc="12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 spc="12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DE3B669-D0C6-43C4-9D0E-ED152B12D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30BF79-E34F-4780-8A9F-512645AF8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347" y="5422789"/>
            <a:ext cx="8888461" cy="706641"/>
          </a:xfrm>
        </p:spPr>
        <p:txBody>
          <a:bodyPr anchor="b">
            <a:normAutofit/>
          </a:bodyPr>
          <a:lstStyle/>
          <a:p>
            <a:r>
              <a:rPr kumimoji="1" lang="en-US" altLang="ja-JP" sz="2800" dirty="0" err="1"/>
              <a:t>Deutschkonversationsgruppe</a:t>
            </a:r>
            <a:endParaRPr kumimoji="1"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6C00D5-E3B8-4E2C-9C6D-CC8BF26C5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348" y="6165748"/>
            <a:ext cx="8888460" cy="365125"/>
          </a:xfr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2000"/>
              <a:t>13.05.2021</a:t>
            </a:r>
            <a:endParaRPr kumimoji="1" lang="ja-JP" altLang="en-US" sz="2000" dirty="0"/>
          </a:p>
        </p:txBody>
      </p:sp>
      <p:pic>
        <p:nvPicPr>
          <p:cNvPr id="4" name="Picture 3" descr="窓に面したカフェでのホット チョコレート">
            <a:extLst>
              <a:ext uri="{FF2B5EF4-FFF2-40B4-BE49-F238E27FC236}">
                <a16:creationId xmlns:a16="http://schemas.microsoft.com/office/drawing/2014/main" id="{17AA34C0-027F-40A2-85BB-1998F81632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36" b="10506"/>
          <a:stretch/>
        </p:blipFill>
        <p:spPr>
          <a:xfrm>
            <a:off x="-2" y="10"/>
            <a:ext cx="12192002" cy="514801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75D9F35-775B-4B73-BBB6-176A2E0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1741688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02F9E3-1B69-4262-8C06-3A50621E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20434"/>
            <a:ext cx="11420475" cy="1013116"/>
          </a:xfrm>
        </p:spPr>
        <p:txBody>
          <a:bodyPr/>
          <a:lstStyle/>
          <a:p>
            <a:r>
              <a:rPr kumimoji="1" lang="en-US" altLang="ja-JP" dirty="0" err="1"/>
              <a:t>Willkommen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zur</a:t>
            </a:r>
            <a:r>
              <a:rPr kumimoji="1" lang="en-US" altLang="ja-JP" dirty="0"/>
              <a:t> DK-Gruppe </a:t>
            </a:r>
            <a:r>
              <a:rPr kumimoji="1" lang="de-DE" altLang="ja-JP" dirty="0"/>
              <a:t>Grund-Mittelstufe</a:t>
            </a:r>
            <a:r>
              <a:rPr kumimoji="1" lang="ja-JP" altLang="en-US" dirty="0"/>
              <a:t>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30AF2-8CAD-4FAC-A3C3-8B9C3D827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Findet</a:t>
            </a:r>
            <a:r>
              <a:rPr kumimoji="1" lang="en-US" altLang="ja-JP" dirty="0"/>
              <a:t> am </a:t>
            </a:r>
            <a:r>
              <a:rPr kumimoji="1" lang="en-US" altLang="ja-JP" dirty="0" err="1"/>
              <a:t>jeden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Donnerstag</a:t>
            </a:r>
            <a:r>
              <a:rPr kumimoji="1" lang="en-US" altLang="ja-JP" dirty="0"/>
              <a:t> um 12:10 </a:t>
            </a:r>
            <a:r>
              <a:rPr kumimoji="1" lang="en-US" altLang="ja-JP" dirty="0" err="1"/>
              <a:t>statt</a:t>
            </a:r>
            <a:r>
              <a:rPr kumimoji="1" lang="en-US" altLang="ja-JP" dirty="0"/>
              <a:t>. (</a:t>
            </a:r>
            <a:r>
              <a:rPr kumimoji="1" lang="en-US" altLang="ja-JP" dirty="0" err="1"/>
              <a:t>Dauert</a:t>
            </a:r>
            <a:r>
              <a:rPr kumimoji="1" lang="ja-JP" altLang="en-US" dirty="0"/>
              <a:t> </a:t>
            </a:r>
            <a:r>
              <a:rPr kumimoji="1" lang="en-US" altLang="ja-JP" dirty="0" err="1"/>
              <a:t>ungef</a:t>
            </a:r>
            <a:r>
              <a:rPr kumimoji="1" lang="de-DE" altLang="ja-JP" dirty="0"/>
              <a:t>ähr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eine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Stunde</a:t>
            </a:r>
            <a:r>
              <a:rPr kumimoji="1" lang="en-US" altLang="ja-JP" dirty="0"/>
              <a:t>)</a:t>
            </a:r>
          </a:p>
          <a:p>
            <a:r>
              <a:rPr kumimoji="1" lang="en-US" altLang="ja-JP" dirty="0"/>
              <a:t>In </a:t>
            </a:r>
            <a:r>
              <a:rPr kumimoji="1" lang="en-US" altLang="ja-JP" dirty="0" err="1"/>
              <a:t>jeder</a:t>
            </a:r>
            <a:r>
              <a:rPr kumimoji="1" lang="en-US" altLang="ja-JP" dirty="0"/>
              <a:t> Zeit </a:t>
            </a:r>
            <a:r>
              <a:rPr kumimoji="1" lang="en-US" altLang="ja-JP" dirty="0" err="1"/>
              <a:t>könnt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ihr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reinkommen</a:t>
            </a:r>
            <a:r>
              <a:rPr kumimoji="1" lang="en-US" altLang="ja-JP" dirty="0"/>
              <a:t> und </a:t>
            </a:r>
            <a:r>
              <a:rPr kumimoji="1" lang="en-US" altLang="ja-JP" dirty="0" err="1"/>
              <a:t>rausgehen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 err="1"/>
              <a:t>Mittagessen</a:t>
            </a:r>
            <a:r>
              <a:rPr kumimoji="1" lang="en-US" altLang="ja-JP" dirty="0"/>
              <a:t>?  Nat</a:t>
            </a:r>
            <a:r>
              <a:rPr kumimoji="1" lang="de-DE" altLang="ja-JP" dirty="0"/>
              <a:t>ürlich ok! </a:t>
            </a:r>
            <a:r>
              <a:rPr kumimoji="1" lang="de-DE" altLang="ja-JP" dirty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r>
              <a:rPr kumimoji="1" lang="de-DE" altLang="ja-JP" dirty="0">
                <a:sym typeface="Wingdings" panose="05000000000000000000" pitchFamily="2" charset="2"/>
              </a:rPr>
              <a:t>   Essen und sprechen und ... genießen wir Deustch </a:t>
            </a:r>
            <a:endParaRPr kumimoji="1" lang="en-US" altLang="ja-JP" dirty="0"/>
          </a:p>
          <a:p>
            <a:r>
              <a:rPr kumimoji="1" lang="de-DE" altLang="ja-JP" dirty="0"/>
              <a:t>Sei nicht schüchtern!  Fürchte dich nicht vor Fehlern!</a:t>
            </a:r>
          </a:p>
          <a:p>
            <a:r>
              <a:rPr kumimoji="1" lang="de-DE" altLang="ja-JP" dirty="0"/>
              <a:t>Lernen wir zusammen Deustch </a:t>
            </a:r>
            <a:r>
              <a:rPr kumimoji="1" lang="de-DE" altLang="ja-JP" dirty="0">
                <a:sym typeface="Wingdings" panose="05000000000000000000" pitchFamily="2" charset="2"/>
              </a:rPr>
              <a:t>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06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C647B-2FAD-47E7-A735-769C09F6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de-DE" altLang="ja-JP" dirty="0"/>
              <a:t>Stelle dir vor!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D1E65F-4123-47B6-ABC2-351FE7AA9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312" y="2322541"/>
            <a:ext cx="9950103" cy="3513514"/>
          </a:xfrm>
        </p:spPr>
        <p:txBody>
          <a:bodyPr/>
          <a:lstStyle/>
          <a:p>
            <a:r>
              <a:rPr kumimoji="1" lang="de-DE" altLang="ja-JP" dirty="0"/>
              <a:t>Wie heißt du?</a:t>
            </a:r>
          </a:p>
          <a:p>
            <a:r>
              <a:rPr kumimoji="1" lang="de-DE" altLang="ja-JP" dirty="0"/>
              <a:t>Wie alt bist du? </a:t>
            </a:r>
          </a:p>
          <a:p>
            <a:r>
              <a:rPr kumimoji="1" lang="de-DE" altLang="ja-JP" dirty="0"/>
              <a:t>In welchem Semester bist du?</a:t>
            </a:r>
          </a:p>
          <a:p>
            <a:r>
              <a:rPr kumimoji="1" lang="de-DE" altLang="ja-JP" dirty="0"/>
              <a:t>Was studierst du?</a:t>
            </a:r>
          </a:p>
          <a:p>
            <a:r>
              <a:rPr kumimoji="1" lang="de-DE" altLang="ja-JP" dirty="0"/>
              <a:t>Woher kommst du?</a:t>
            </a:r>
          </a:p>
          <a:p>
            <a:r>
              <a:rPr kumimoji="1" lang="de-DE" altLang="ja-JP" dirty="0"/>
              <a:t>Wo wohnst du?</a:t>
            </a:r>
          </a:p>
          <a:p>
            <a:r>
              <a:rPr kumimoji="1" lang="de-DE" altLang="ja-JP" dirty="0"/>
              <a:t>Was sind deine Hobbys?</a:t>
            </a:r>
          </a:p>
          <a:p>
            <a:r>
              <a:rPr kumimoji="1" lang="de-DE" altLang="ja-JP" dirty="0"/>
              <a:t>Warum lernst du Deutsch?  usw.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F2328E-2B3E-40DE-B657-71610BC904C8}"/>
              </a:ext>
            </a:extLst>
          </p:cNvPr>
          <p:cNvSpPr txBox="1"/>
          <p:nvPr/>
        </p:nvSpPr>
        <p:spPr>
          <a:xfrm>
            <a:off x="-6244259" y="2696734"/>
            <a:ext cx="46196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e-DE" altLang="ja-JP" dirty="0"/>
              <a:t>Ich heiße Hanako.</a:t>
            </a:r>
          </a:p>
          <a:p>
            <a:r>
              <a:rPr lang="de-DE" altLang="ja-JP" dirty="0"/>
              <a:t>Ich bin 22 Jahre alt.</a:t>
            </a:r>
          </a:p>
          <a:p>
            <a:r>
              <a:rPr kumimoji="1" lang="de-DE" altLang="ja-JP" dirty="0"/>
              <a:t>Ich bin im 7. Semester im Naturwissenschaft Fakul</a:t>
            </a:r>
            <a:r>
              <a:rPr lang="de-DE" altLang="ja-JP" dirty="0"/>
              <a:t>tät.</a:t>
            </a:r>
          </a:p>
          <a:p>
            <a:r>
              <a:rPr kumimoji="1" lang="de-DE" altLang="ja-JP" dirty="0"/>
              <a:t>Ich studiere Mathe.</a:t>
            </a:r>
          </a:p>
          <a:p>
            <a:r>
              <a:rPr lang="de-DE" altLang="ja-JP" dirty="0"/>
              <a:t>Ich komme aus Hiroshima.</a:t>
            </a:r>
          </a:p>
          <a:p>
            <a:r>
              <a:rPr kumimoji="1" lang="de-DE" altLang="ja-JP" dirty="0"/>
              <a:t>Ich wohne jetzt in Kyoto.</a:t>
            </a:r>
          </a:p>
          <a:p>
            <a:r>
              <a:rPr lang="de-DE" altLang="ja-JP" dirty="0"/>
              <a:t>Ich tanze gern Ballet.  Ich mag lesen und Deutsch lernen.</a:t>
            </a:r>
          </a:p>
          <a:p>
            <a:r>
              <a:rPr lang="de-DE" altLang="ja-JP" dirty="0"/>
              <a:t>Weil ich mag.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81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C5DF8-F44A-4291-A5C1-6189B1DA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Wortschatz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B40E4D-DEC7-48B0-906B-1D5F7971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Gegensatzpaare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6BADA4A-594D-46D8-BD71-FBE223D03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0" y="0"/>
            <a:ext cx="6029324" cy="671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6818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13049</TotalTime>
  <Words>159</Words>
  <Application>Microsoft Office PowerPoint</Application>
  <PresentationFormat>ワイド画面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Meiryo</vt:lpstr>
      <vt:lpstr>Arial</vt:lpstr>
      <vt:lpstr>BlocksVTI</vt:lpstr>
      <vt:lpstr>Deutschkonversationsgruppe</vt:lpstr>
      <vt:lpstr>Willkommen zur DK-Gruppe Grund-Mittelstufe！</vt:lpstr>
      <vt:lpstr>Stelle dir vor!</vt:lpstr>
      <vt:lpstr>Wortschatz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Deutschkonversationsgruppe</dc:title>
  <dc:creator>Namba Hanako</dc:creator>
  <cp:lastModifiedBy>Namba Hanako</cp:lastModifiedBy>
  <cp:revision>49</cp:revision>
  <dcterms:created xsi:type="dcterms:W3CDTF">2021-05-03T06:35:12Z</dcterms:created>
  <dcterms:modified xsi:type="dcterms:W3CDTF">2021-05-13T04:07:06Z</dcterms:modified>
</cp:coreProperties>
</file>