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73" r:id="rId3"/>
    <p:sldId id="274" r:id="rId4"/>
    <p:sldId id="262" r:id="rId5"/>
    <p:sldId id="271" r:id="rId6"/>
    <p:sldId id="258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82" autoAdjust="0"/>
    <p:restoredTop sz="94660"/>
  </p:normalViewPr>
  <p:slideViewPr>
    <p:cSldViewPr snapToGrid="0">
      <p:cViewPr varScale="1">
        <p:scale>
          <a:sx n="47" d="100"/>
          <a:sy n="47" d="100"/>
        </p:scale>
        <p:origin x="60" y="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14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41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8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46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28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5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1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9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5/17/2021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spc="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1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 spc="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 spc="12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 spc="12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 spc="12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 spc="12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 spc="12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DE3B669-D0C6-43C4-9D0E-ED152B12D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530BF79-E34F-4780-8A9F-512645AF8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347" y="5422789"/>
            <a:ext cx="8888461" cy="706641"/>
          </a:xfrm>
        </p:spPr>
        <p:txBody>
          <a:bodyPr anchor="b">
            <a:normAutofit/>
          </a:bodyPr>
          <a:lstStyle/>
          <a:p>
            <a:r>
              <a:rPr kumimoji="1" lang="en-US" altLang="ja-JP" sz="2800" dirty="0" err="1"/>
              <a:t>Deutschkonversationsgruppe</a:t>
            </a:r>
            <a:endParaRPr kumimoji="1" lang="ja-JP" altLang="en-US" sz="28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6C00D5-E3B8-4E2C-9C6D-CC8BF26C5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348" y="6165748"/>
            <a:ext cx="8888460" cy="365125"/>
          </a:xfrm>
        </p:spPr>
        <p:txBody>
          <a:bodyPr anchor="t">
            <a:noAutofit/>
          </a:bodyPr>
          <a:lstStyle/>
          <a:p>
            <a:pPr>
              <a:lnSpc>
                <a:spcPct val="110000"/>
              </a:lnSpc>
            </a:pPr>
            <a:r>
              <a:rPr kumimoji="1" lang="en-US" altLang="ja-JP" sz="2000"/>
              <a:t>20.05.2021</a:t>
            </a:r>
            <a:endParaRPr kumimoji="1" lang="ja-JP" altLang="en-US" sz="2000" dirty="0"/>
          </a:p>
        </p:txBody>
      </p:sp>
      <p:pic>
        <p:nvPicPr>
          <p:cNvPr id="4" name="Picture 3" descr="窓に面したカフェでのホット チョコレート">
            <a:extLst>
              <a:ext uri="{FF2B5EF4-FFF2-40B4-BE49-F238E27FC236}">
                <a16:creationId xmlns:a16="http://schemas.microsoft.com/office/drawing/2014/main" id="{17AA34C0-027F-40A2-85BB-1998F8163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236" b="10506"/>
          <a:stretch/>
        </p:blipFill>
        <p:spPr>
          <a:xfrm>
            <a:off x="-2" y="10"/>
            <a:ext cx="12192002" cy="514801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75D9F35-775B-4B73-BBB6-176A2E0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1741688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4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02F9E3-1B69-4262-8C06-3A50621E7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720434"/>
            <a:ext cx="11420475" cy="1013116"/>
          </a:xfrm>
        </p:spPr>
        <p:txBody>
          <a:bodyPr/>
          <a:lstStyle/>
          <a:p>
            <a:r>
              <a:rPr kumimoji="1" lang="en-US" altLang="ja-JP" dirty="0" err="1"/>
              <a:t>Willkommen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zur</a:t>
            </a:r>
            <a:r>
              <a:rPr kumimoji="1" lang="en-US" altLang="ja-JP" dirty="0"/>
              <a:t> DK-Gruppe </a:t>
            </a:r>
            <a:r>
              <a:rPr kumimoji="1" lang="de-DE" altLang="ja-JP" dirty="0"/>
              <a:t>Grund-Mittelstufe</a:t>
            </a:r>
            <a:r>
              <a:rPr kumimoji="1" lang="ja-JP" altLang="en-US" dirty="0"/>
              <a:t>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230AF2-8CAD-4FAC-A3C3-8B9C3D827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/>
              <a:t>Findet</a:t>
            </a:r>
            <a:r>
              <a:rPr kumimoji="1" lang="en-US" altLang="ja-JP" dirty="0"/>
              <a:t> am </a:t>
            </a:r>
            <a:r>
              <a:rPr kumimoji="1" lang="en-US" altLang="ja-JP" dirty="0" err="1"/>
              <a:t>jeden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Donnerstag</a:t>
            </a:r>
            <a:r>
              <a:rPr kumimoji="1" lang="en-US" altLang="ja-JP" dirty="0"/>
              <a:t> um 12:10 </a:t>
            </a:r>
            <a:r>
              <a:rPr kumimoji="1" lang="en-US" altLang="ja-JP" dirty="0" err="1"/>
              <a:t>statt</a:t>
            </a:r>
            <a:r>
              <a:rPr kumimoji="1" lang="en-US" altLang="ja-JP" dirty="0"/>
              <a:t>. (</a:t>
            </a:r>
            <a:r>
              <a:rPr kumimoji="1" lang="en-US" altLang="ja-JP" dirty="0" err="1"/>
              <a:t>Dauert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ungef</a:t>
            </a:r>
            <a:r>
              <a:rPr kumimoji="1" lang="de-DE" altLang="ja-JP" dirty="0"/>
              <a:t>ähr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Stunde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In </a:t>
            </a:r>
            <a:r>
              <a:rPr kumimoji="1" lang="en-US" altLang="ja-JP" dirty="0" err="1"/>
              <a:t>jeder</a:t>
            </a:r>
            <a:r>
              <a:rPr kumimoji="1" lang="en-US" altLang="ja-JP" dirty="0"/>
              <a:t> Zeit </a:t>
            </a:r>
            <a:r>
              <a:rPr kumimoji="1" lang="en-US" altLang="ja-JP" dirty="0" err="1"/>
              <a:t>könnt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reinkommen</a:t>
            </a:r>
            <a:r>
              <a:rPr kumimoji="1" lang="en-US" altLang="ja-JP" dirty="0"/>
              <a:t> und </a:t>
            </a:r>
            <a:r>
              <a:rPr kumimoji="1" lang="en-US" altLang="ja-JP" dirty="0" err="1"/>
              <a:t>rausgehen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 err="1"/>
              <a:t>Mittagessen</a:t>
            </a:r>
            <a:r>
              <a:rPr kumimoji="1" lang="en-US" altLang="ja-JP" dirty="0"/>
              <a:t>?  Nat</a:t>
            </a:r>
            <a:r>
              <a:rPr kumimoji="1" lang="de-DE" altLang="ja-JP" dirty="0"/>
              <a:t>ürlich ok! </a:t>
            </a:r>
            <a:r>
              <a:rPr kumimoji="1" lang="de-DE" altLang="ja-JP" dirty="0">
                <a:sym typeface="Wingdings" panose="05000000000000000000" pitchFamily="2" charset="2"/>
              </a:rPr>
              <a:t> </a:t>
            </a:r>
          </a:p>
          <a:p>
            <a:pPr marL="0" indent="0">
              <a:buNone/>
            </a:pPr>
            <a:r>
              <a:rPr kumimoji="1" lang="de-DE" altLang="ja-JP" dirty="0">
                <a:sym typeface="Wingdings" panose="05000000000000000000" pitchFamily="2" charset="2"/>
              </a:rPr>
              <a:t>   Essen und sprechen und ... genießen wir Deustch </a:t>
            </a:r>
            <a:endParaRPr kumimoji="1" lang="en-US" altLang="ja-JP" dirty="0"/>
          </a:p>
          <a:p>
            <a:r>
              <a:rPr kumimoji="1" lang="de-DE" altLang="ja-JP" dirty="0"/>
              <a:t>Sei nicht schüchtern!  Fürchte dich nicht vor Fehlern!</a:t>
            </a:r>
          </a:p>
          <a:p>
            <a:r>
              <a:rPr kumimoji="1" lang="de-DE" altLang="ja-JP" dirty="0"/>
              <a:t>Lernen wir zusammen Deustch </a:t>
            </a:r>
            <a:r>
              <a:rPr kumimoji="1" lang="de-DE" altLang="ja-JP" dirty="0">
                <a:sym typeface="Wingdings" panose="05000000000000000000" pitchFamily="2" charset="2"/>
              </a:rPr>
              <a:t>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45427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1166F9-A440-4741-A36C-14E8217BA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Wie </a:t>
            </a:r>
            <a:r>
              <a:rPr kumimoji="1" lang="en-US" altLang="ja-JP" dirty="0" err="1"/>
              <a:t>geht</a:t>
            </a:r>
            <a:r>
              <a:rPr kumimoji="1" lang="en-US" altLang="ja-JP" dirty="0"/>
              <a:t> es </a:t>
            </a:r>
            <a:r>
              <a:rPr kumimoji="1" lang="en-US" altLang="ja-JP" dirty="0" err="1"/>
              <a:t>dir</a:t>
            </a:r>
            <a:r>
              <a:rPr kumimoji="1" lang="ja-JP" altLang="en-US" dirty="0"/>
              <a:t>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4E74578-11BA-4B22-906C-71D59BD7C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9490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121A37-4AC6-4A7C-8B3F-9D42B8ED1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8" y="270510"/>
            <a:ext cx="5018638" cy="646660"/>
          </a:xfrm>
        </p:spPr>
        <p:txBody>
          <a:bodyPr/>
          <a:lstStyle/>
          <a:p>
            <a:r>
              <a:rPr kumimoji="1" lang="en-US" altLang="ja-JP" dirty="0"/>
              <a:t>Sag </a:t>
            </a:r>
            <a:r>
              <a:rPr kumimoji="1" lang="en-US" altLang="ja-JP" dirty="0" err="1"/>
              <a:t>deine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Meinung</a:t>
            </a:r>
            <a:r>
              <a:rPr kumimoji="1" lang="en-US" altLang="ja-JP" dirty="0"/>
              <a:t>!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552F70-89A4-4B2D-872C-0BB2EB9A5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B5DA173-5CE2-49B3-94B2-3DCD1A6EE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762523"/>
            <a:ext cx="8124825" cy="582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794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A853DB-9101-491A-B1DD-F6E8C8E01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CCB176-A830-4F5F-A7E0-1C933C175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/>
              <a:t>Socken</a:t>
            </a:r>
            <a:r>
              <a:rPr kumimoji="1" lang="en-US" altLang="ja-JP" dirty="0"/>
              <a:t> in </a:t>
            </a:r>
            <a:r>
              <a:rPr kumimoji="1" lang="en-US" altLang="ja-JP" dirty="0" err="1"/>
              <a:t>Sandale</a:t>
            </a:r>
            <a:endParaRPr kumimoji="1" lang="ja-JP" altLang="en-US" dirty="0"/>
          </a:p>
        </p:txBody>
      </p:sp>
      <p:pic>
        <p:nvPicPr>
          <p:cNvPr id="1026" name="Picture 2" descr="Quellbild anzeigen">
            <a:extLst>
              <a:ext uri="{FF2B5EF4-FFF2-40B4-BE49-F238E27FC236}">
                <a16:creationId xmlns:a16="http://schemas.microsoft.com/office/drawing/2014/main" id="{AD7834E8-69FE-4961-AEBD-5FAFD815E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476250"/>
            <a:ext cx="8324850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317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C647B-2FAD-47E7-A735-769C09F65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D1E65F-4123-47B6-ABC2-351FE7AA9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8334C7-62A0-4C9E-A9B3-6DD75167E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13043"/>
      </p:ext>
    </p:extLst>
  </p:cSld>
  <p:clrMapOvr>
    <a:masterClrMapping/>
  </p:clrMapOvr>
</p:sld>
</file>

<file path=ppt/theme/theme1.xml><?xml version="1.0" encoding="utf-8"?>
<a:theme xmlns:a="http://schemas.openxmlformats.org/drawingml/2006/main" name="BlocksVTI">
  <a:themeElements>
    <a:clrScheme name="Blocks">
      <a:dk1>
        <a:sysClr val="windowText" lastClr="000000"/>
      </a:dk1>
      <a:lt1>
        <a:sysClr val="window" lastClr="FFFFFF"/>
      </a:lt1>
      <a:dk2>
        <a:srgbClr val="1B3843"/>
      </a:dk2>
      <a:lt2>
        <a:srgbClr val="F2F3F1"/>
      </a:lt2>
      <a:accent1>
        <a:srgbClr val="7A8592"/>
      </a:accent1>
      <a:accent2>
        <a:srgbClr val="8C8C96"/>
      </a:accent2>
      <a:accent3>
        <a:srgbClr val="7A6C76"/>
      </a:accent3>
      <a:accent4>
        <a:srgbClr val="A7AA9D"/>
      </a:accent4>
      <a:accent5>
        <a:srgbClr val="63787F"/>
      </a:accent5>
      <a:accent6>
        <a:srgbClr val="889DA5"/>
      </a:accent6>
      <a:hlink>
        <a:srgbClr val="71819B"/>
      </a:hlink>
      <a:folHlink>
        <a:srgbClr val="7E8B85"/>
      </a:folHlink>
    </a:clrScheme>
    <a:fontScheme name="Avenir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4043</TotalTime>
  <Words>75</Words>
  <Application>Microsoft Office PowerPoint</Application>
  <PresentationFormat>ワイド画面</PresentationFormat>
  <Paragraphs>12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9" baseType="lpstr">
      <vt:lpstr>Meiryo</vt:lpstr>
      <vt:lpstr>Arial</vt:lpstr>
      <vt:lpstr>BlocksVTI</vt:lpstr>
      <vt:lpstr>Deutschkonversationsgruppe</vt:lpstr>
      <vt:lpstr>Willkommen zur DK-Gruppe Grund-Mittelstufe！</vt:lpstr>
      <vt:lpstr>Wie geht es dir？</vt:lpstr>
      <vt:lpstr>Sag deine Meinung!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Deutschkonversationsgruppe</dc:title>
  <dc:creator>Namba Hanako</dc:creator>
  <cp:lastModifiedBy>Namba Hanako</cp:lastModifiedBy>
  <cp:revision>14</cp:revision>
  <dcterms:created xsi:type="dcterms:W3CDTF">2021-05-03T06:35:12Z</dcterms:created>
  <dcterms:modified xsi:type="dcterms:W3CDTF">2021-05-20T04:14:17Z</dcterms:modified>
</cp:coreProperties>
</file>