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65" r:id="rId3"/>
    <p:sldId id="266" r:id="rId4"/>
    <p:sldId id="261" r:id="rId5"/>
    <p:sldId id="269" r:id="rId6"/>
    <p:sldId id="263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spc="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 spc="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 spc="12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2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 spc="12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 spc="1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publicdomainq.net/heart-line-0049297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30BF79-E34F-4780-8A9F-512645AF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8888461" cy="706641"/>
          </a:xfrm>
        </p:spPr>
        <p:txBody>
          <a:bodyPr anchor="b">
            <a:normAutofit/>
          </a:bodyPr>
          <a:lstStyle/>
          <a:p>
            <a:r>
              <a:rPr kumimoji="1" lang="en-US" altLang="ja-JP" sz="2800" dirty="0" err="1"/>
              <a:t>Deutschkonversationsgruppe</a:t>
            </a:r>
            <a:endParaRPr kumimoji="1" lang="ja-JP" altLang="en-US" sz="2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6C00D5-E3B8-4E2C-9C6D-CC8BF26C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348" y="6165748"/>
            <a:ext cx="8888460" cy="365125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000"/>
              <a:t>03.06.2021</a:t>
            </a:r>
            <a:endParaRPr kumimoji="1" lang="ja-JP" altLang="en-US" sz="2000" dirty="0"/>
          </a:p>
        </p:txBody>
      </p:sp>
      <p:pic>
        <p:nvPicPr>
          <p:cNvPr id="4" name="Picture 3" descr="窓に面したカフェでのホット チョコレート">
            <a:extLst>
              <a:ext uri="{FF2B5EF4-FFF2-40B4-BE49-F238E27FC236}">
                <a16:creationId xmlns:a16="http://schemas.microsoft.com/office/drawing/2014/main" id="{17AA34C0-027F-40A2-85BB-1998F8163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36" b="10506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2F9E3-1B69-4262-8C06-3A50621E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434"/>
            <a:ext cx="11420475" cy="1013116"/>
          </a:xfrm>
        </p:spPr>
        <p:txBody>
          <a:bodyPr/>
          <a:lstStyle/>
          <a:p>
            <a:r>
              <a:rPr kumimoji="1" lang="en-US" altLang="ja-JP" dirty="0" err="1"/>
              <a:t>Willkommen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zur</a:t>
            </a:r>
            <a:r>
              <a:rPr kumimoji="1" lang="en-US" altLang="ja-JP" dirty="0"/>
              <a:t> DK-Gruppe </a:t>
            </a:r>
            <a:r>
              <a:rPr kumimoji="1" lang="de-DE" altLang="ja-JP" dirty="0"/>
              <a:t>Grund-Mittelstufe</a:t>
            </a:r>
            <a:r>
              <a:rPr kumimoji="1" lang="ja-JP" altLang="en-US" dirty="0"/>
              <a:t>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230AF2-8CAD-4FAC-A3C3-8B9C3D827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12" y="2003397"/>
            <a:ext cx="9950103" cy="351351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err="1"/>
              <a:t>Findet</a:t>
            </a:r>
            <a:r>
              <a:rPr kumimoji="1" lang="en-US" altLang="ja-JP" dirty="0"/>
              <a:t> am </a:t>
            </a:r>
            <a:r>
              <a:rPr kumimoji="1" lang="en-US" altLang="ja-JP" dirty="0" err="1"/>
              <a:t>jeden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Donnerstag</a:t>
            </a:r>
            <a:r>
              <a:rPr kumimoji="1" lang="en-US" altLang="ja-JP" dirty="0"/>
              <a:t> um 12:10 </a:t>
            </a:r>
            <a:r>
              <a:rPr kumimoji="1" lang="en-US" altLang="ja-JP" dirty="0" err="1"/>
              <a:t>statt</a:t>
            </a:r>
            <a:r>
              <a:rPr kumimoji="1" lang="en-US" altLang="ja-JP" dirty="0"/>
              <a:t>. (</a:t>
            </a:r>
            <a:r>
              <a:rPr kumimoji="1" lang="en-US" altLang="ja-JP" dirty="0" err="1"/>
              <a:t>Dauert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ungef</a:t>
            </a:r>
            <a:r>
              <a:rPr kumimoji="1" lang="de-DE" altLang="ja-JP" dirty="0"/>
              <a:t>ähr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eine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Stunde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In </a:t>
            </a:r>
            <a:r>
              <a:rPr kumimoji="1" lang="en-US" altLang="ja-JP" dirty="0" err="1"/>
              <a:t>jeder</a:t>
            </a:r>
            <a:r>
              <a:rPr kumimoji="1" lang="en-US" altLang="ja-JP" dirty="0"/>
              <a:t> Zeit </a:t>
            </a:r>
            <a:r>
              <a:rPr kumimoji="1" lang="en-US" altLang="ja-JP" dirty="0" err="1"/>
              <a:t>könnt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ihr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reinkommen</a:t>
            </a:r>
            <a:r>
              <a:rPr kumimoji="1" lang="en-US" altLang="ja-JP" dirty="0"/>
              <a:t> und </a:t>
            </a:r>
            <a:r>
              <a:rPr kumimoji="1" lang="en-US" altLang="ja-JP" dirty="0" err="1"/>
              <a:t>rausgehen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 err="1"/>
              <a:t>Mittagessen</a:t>
            </a:r>
            <a:r>
              <a:rPr kumimoji="1" lang="en-US" altLang="ja-JP" dirty="0"/>
              <a:t>?  Nat</a:t>
            </a:r>
            <a:r>
              <a:rPr kumimoji="1" lang="de-DE" altLang="ja-JP" dirty="0"/>
              <a:t>ürlich ok! </a:t>
            </a:r>
            <a:r>
              <a:rPr kumimoji="1" lang="de-DE" altLang="ja-JP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kumimoji="1" lang="de-DE" altLang="ja-JP" dirty="0">
                <a:sym typeface="Wingdings" panose="05000000000000000000" pitchFamily="2" charset="2"/>
              </a:rPr>
              <a:t>   Essen und sprechen und ... genießen wir Deustch </a:t>
            </a:r>
            <a:endParaRPr kumimoji="1" lang="en-US" altLang="ja-JP" dirty="0"/>
          </a:p>
          <a:p>
            <a:r>
              <a:rPr kumimoji="1" lang="de-DE" altLang="ja-JP" dirty="0"/>
              <a:t>Sei nicht schüchtern!  Fürchte dich nicht vor Fehlern!</a:t>
            </a:r>
          </a:p>
          <a:p>
            <a:r>
              <a:rPr kumimoji="1" lang="de-DE" altLang="ja-JP" dirty="0"/>
              <a:t>Lernen wir zusammen Deustch </a:t>
            </a:r>
            <a:r>
              <a:rPr kumimoji="1" lang="de-DE" altLang="ja-JP" dirty="0">
                <a:sym typeface="Wingdings" panose="05000000000000000000" pitchFamily="2" charset="2"/>
              </a:rPr>
              <a:t></a:t>
            </a:r>
          </a:p>
          <a:p>
            <a:r>
              <a:rPr kumimoji="1" lang="ja-JP" altLang="en-US" dirty="0"/>
              <a:t>右下のスピーカーを押してもらうと私の声が流れます。</a:t>
            </a:r>
            <a:endParaRPr kumimoji="1" lang="en-US" altLang="ja-JP" dirty="0"/>
          </a:p>
          <a:p>
            <a:r>
              <a:rPr kumimoji="1" lang="ja-JP" altLang="en-US" dirty="0"/>
              <a:t>（このスライドでは）左のスピーカーがドイツ語、右のスピーカーが日本語です</a:t>
            </a: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60BE711-FA30-4F3A-8ECB-4EAF235E7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5850" y="5465706"/>
            <a:ext cx="406400" cy="671860"/>
          </a:xfrm>
          <a:prstGeom prst="rect">
            <a:avLst/>
          </a:prstGeom>
        </p:spPr>
      </p:pic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5E71DE3-AC5F-4766-ABB6-7B8DEB658F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3032" y="5516911"/>
            <a:ext cx="406400" cy="5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C33A48-27D1-4CC8-BDDC-2A18F896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/>
              <a:t>Aufgabe1: Wie geht es dir?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360B27-3CD8-40BE-AAA4-83C07FDB5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ja-JP" dirty="0"/>
              <a:t>Bitte erzähl mir was dir in diesen Tagen passiert hat </a:t>
            </a:r>
            <a:r>
              <a:rPr kumimoji="1" lang="de-DE" altLang="ja-JP" dirty="0">
                <a:sym typeface="Wingdings" panose="05000000000000000000" pitchFamily="2" charset="2"/>
              </a:rPr>
              <a:t>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23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E7096F-EDEE-4989-8DBA-95DEACDE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5" y="745720"/>
            <a:ext cx="2856761" cy="76442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Aufgabe2</a:t>
            </a:r>
            <a:br>
              <a:rPr kumimoji="1" lang="en-US" altLang="ja-JP" dirty="0"/>
            </a:br>
            <a:r>
              <a:rPr kumimoji="1" lang="en-US" altLang="ja-JP" dirty="0" err="1"/>
              <a:t>Wortschatz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D12C1E-D587-46BE-B009-10CAD4C94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036" y="68152"/>
            <a:ext cx="7591664" cy="678984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068442-2F21-42AA-A69A-2DCA43497E88}"/>
              </a:ext>
            </a:extLst>
          </p:cNvPr>
          <p:cNvSpPr txBox="1"/>
          <p:nvPr/>
        </p:nvSpPr>
        <p:spPr>
          <a:xfrm>
            <a:off x="613328" y="6214749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dirty="0"/>
              <a:t>e.g.) die Fahrbahn</a:t>
            </a:r>
            <a:endParaRPr kumimoji="1" lang="ja-JP" altLang="en-US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BB2AAD66-C441-44A9-A0BA-4DA37233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ABE0E73-498D-4335-9A35-9D633D3B8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1065" y="5397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F64ED3-05C6-463B-B26A-A326CDF4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/>
              <a:t>Zugabe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C3C9B3C-CA51-4C74-9409-B3BD22AEA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13" y="2427288"/>
            <a:ext cx="9948862" cy="3513137"/>
          </a:xfrm>
        </p:spPr>
        <p:txBody>
          <a:bodyPr/>
          <a:lstStyle/>
          <a:p>
            <a:r>
              <a:rPr kumimoji="1" lang="de-DE" altLang="ja-JP" sz="2400" dirty="0"/>
              <a:t>Finde möglichst viele verwandte Wörter.  </a:t>
            </a:r>
          </a:p>
          <a:p>
            <a:r>
              <a:rPr kumimoji="1" lang="de-DE" altLang="ja-JP" sz="2400" dirty="0"/>
              <a:t>Wenn dir keine Wörter einfallen, nimm einfach das Wörterbuch zu Hilfe. </a:t>
            </a:r>
          </a:p>
          <a:p>
            <a:r>
              <a:rPr kumimoji="1" lang="de-DE" altLang="ja-JP" sz="2400" dirty="0"/>
              <a:t> der Bauch, spielen, wohnen, sportlich, die Hand</a:t>
            </a:r>
            <a:endParaRPr kumimoji="1" lang="ja-JP" altLang="en-US" sz="2400" dirty="0"/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5FA8B3E-55CD-4C74-8D43-6AB907E90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21850" y="56994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702D8-C811-47EF-8BE6-8885504F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44184"/>
            <a:ext cx="10522640" cy="1507376"/>
          </a:xfrm>
        </p:spPr>
        <p:txBody>
          <a:bodyPr/>
          <a:lstStyle/>
          <a:p>
            <a:r>
              <a:rPr kumimoji="1" lang="de-DE" altLang="ja-JP" dirty="0"/>
              <a:t>Einreichungstermin: um 17 Uhr am 12. Juni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A9157C-0159-4622-B64C-77AEF49FA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ja-JP" dirty="0"/>
              <a:t>Dein Dateiformat ist frei. (PDF, Word,PowerPoint, MP3, usw.)</a:t>
            </a:r>
          </a:p>
          <a:p>
            <a:r>
              <a:rPr kumimoji="1" lang="de-DE" altLang="ja-JP" dirty="0"/>
              <a:t>Diese Aufgaben sind komplett freiwillig. </a:t>
            </a:r>
          </a:p>
          <a:p>
            <a:r>
              <a:rPr kumimoji="1" lang="de-DE" altLang="ja-JP" dirty="0"/>
              <a:t>Du musst nicht alles machen.  Teilweise Teilnahmen sind willkommen.</a:t>
            </a:r>
          </a:p>
          <a:p>
            <a:r>
              <a:rPr kumimoji="1" lang="de-DE" altLang="ja-JP" dirty="0"/>
              <a:t>Send an meine E-Mail Adresse, die ich im Zoom geteilt habe.</a:t>
            </a:r>
          </a:p>
          <a:p>
            <a:r>
              <a:rPr kumimoji="1" lang="de-DE" altLang="ja-JP" dirty="0"/>
              <a:t>Ich werde mit Kommentaren zurückgeben </a:t>
            </a:r>
            <a:r>
              <a:rPr kumimoji="1" lang="de-DE" altLang="ja-JP" dirty="0">
                <a:sym typeface="Wingdings" panose="05000000000000000000" pitchFamily="2" charset="2"/>
              </a:rPr>
              <a:t></a:t>
            </a:r>
          </a:p>
          <a:p>
            <a:endParaRPr kumimoji="1" lang="ja-JP" altLang="en-US" dirty="0"/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62CE2BD-3AC0-4121-A310-FFF43A657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7075" y="5737630"/>
            <a:ext cx="406400" cy="406400"/>
          </a:xfrm>
          <a:prstGeom prst="rect">
            <a:avLst/>
          </a:prstGeom>
        </p:spPr>
      </p:pic>
      <p:pic>
        <p:nvPicPr>
          <p:cNvPr id="5" name="図 4" descr="図形, 矢印&#10;&#10;自動的に生成された説明">
            <a:extLst>
              <a:ext uri="{FF2B5EF4-FFF2-40B4-BE49-F238E27FC236}">
                <a16:creationId xmlns:a16="http://schemas.microsoft.com/office/drawing/2014/main" id="{45F363C0-A083-4257-839E-9824C7472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1250" y="4813705"/>
            <a:ext cx="8572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214</Words>
  <Application>Microsoft Office PowerPoint</Application>
  <PresentationFormat>ワイド画面</PresentationFormat>
  <Paragraphs>25</Paragraphs>
  <Slides>6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Meiryo</vt:lpstr>
      <vt:lpstr>Arial</vt:lpstr>
      <vt:lpstr>BlocksVTI</vt:lpstr>
      <vt:lpstr>Deutschkonversationsgruppe</vt:lpstr>
      <vt:lpstr>Willkommen zur DK-Gruppe Grund-Mittelstufe！</vt:lpstr>
      <vt:lpstr>Aufgabe1: Wie geht es dir?</vt:lpstr>
      <vt:lpstr>Aufgabe2 Wortschatz</vt:lpstr>
      <vt:lpstr>Zugabe</vt:lpstr>
      <vt:lpstr>Einreichungstermin: um 17 Uhr am 12. Juni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Deutschkonversationsgruppe</dc:title>
  <dc:creator>Namba Hanako</dc:creator>
  <cp:lastModifiedBy>Namba Hanako</cp:lastModifiedBy>
  <cp:revision>18</cp:revision>
  <dcterms:created xsi:type="dcterms:W3CDTF">2021-05-03T06:35:12Z</dcterms:created>
  <dcterms:modified xsi:type="dcterms:W3CDTF">2021-05-20T02:58:21Z</dcterms:modified>
</cp:coreProperties>
</file>