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66" r:id="rId3"/>
    <p:sldId id="264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83" autoAdjust="0"/>
    <p:restoredTop sz="94660"/>
  </p:normalViewPr>
  <p:slideViewPr>
    <p:cSldViewPr snapToGrid="0">
      <p:cViewPr varScale="1">
        <p:scale>
          <a:sx n="47" d="100"/>
          <a:sy n="47" d="100"/>
        </p:scale>
        <p:origin x="56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4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5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5/18/2021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vollmond.online/grammatik/konjunktion/konjunktion/#:~:text=%E3%83%89%E3%82%A4%E3%83%84%E8%AA%9E%E3%81%AE%E6%8E%A5%E7%B6%9A%E8%A9%9E%E3%81%AB%E3%81%AF%E3%80%81%E3%80%8C%E7%A8%AE%E9%A1%9E%E3%80%8D%E3%81%8C%E3%81%82%E3%82%8B%EF%BC%81%201%20%E4%B8%A6%E5%88%97%E6%8E%A5%E7%B6%9A%E8%A9%9E%20%EF%BC%9A%E4%B8%BB%E6%96%87%E3%81%A8%E4%B8%BB%E6%96%87%E3%82%92%E3%81%A4%E3%81%AA%E3%81%92%E3%82%8B%E3%80%82%202,%E5%BE%93%E5%B1%9E%E6%8E%A5%E7%B6%9A%E8%A9%9E%20%EF%BC%9A%E4%B8%BB%E6%96%87%E3%81%A8%E5%89%AF%E6%96%87%E3%82%92%E3%81%A4%E3%81%AA%E3%81%92%E3%82%8B%E3%80%82%203%20%E6%8E%A5%E7%B6%9A%E8%A9%9E%E7%9A%84%E5%89%AF%E8%A9%9E%20%EF%BC%9A%E4%B8%BB%E6%96%87%E3%81%A8%E4%B8%BB%E6%96%87%E3%81%AE%E9%96%A2%E4%BF%82%E3%82%92%E7%A4%BA%E3%81%99%E3%80%81%E6%8E%A5%E7%B6%9A%E8%A9%9E%E3%81%AE%E3%82%88%E3%81%86%E3%81%AA%E5%83%8D%E3%81%8D%E3%82%92%2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publicdomainq.net/heart-line-0049297/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30BF79-E34F-4780-8A9F-512645AF8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347" y="5422789"/>
            <a:ext cx="8888461" cy="706641"/>
          </a:xfrm>
        </p:spPr>
        <p:txBody>
          <a:bodyPr anchor="b">
            <a:normAutofit/>
          </a:bodyPr>
          <a:lstStyle/>
          <a:p>
            <a:r>
              <a:rPr kumimoji="1" lang="en-US" altLang="ja-JP" sz="2800" dirty="0" err="1"/>
              <a:t>Deutschkonversationsgruppe</a:t>
            </a: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C00D5-E3B8-4E2C-9C6D-CC8BF26C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48" y="6165748"/>
            <a:ext cx="8888460" cy="365125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2000" dirty="0"/>
              <a:t>10.06.2021</a:t>
            </a:r>
            <a:endParaRPr kumimoji="1" lang="ja-JP" altLang="en-US" sz="2000" dirty="0"/>
          </a:p>
        </p:txBody>
      </p:sp>
      <p:pic>
        <p:nvPicPr>
          <p:cNvPr id="4" name="Picture 3" descr="窓に面したカフェでのホット チョコレート">
            <a:extLst>
              <a:ext uri="{FF2B5EF4-FFF2-40B4-BE49-F238E27FC236}">
                <a16:creationId xmlns:a16="http://schemas.microsoft.com/office/drawing/2014/main" id="{17AA34C0-027F-40A2-85BB-1998F816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36" b="10506"/>
          <a:stretch/>
        </p:blipFill>
        <p:spPr>
          <a:xfrm>
            <a:off x="-2" y="10"/>
            <a:ext cx="12192002" cy="514801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2F9E3-1B69-4262-8C06-3A50621E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720434"/>
            <a:ext cx="11420475" cy="1013116"/>
          </a:xfrm>
        </p:spPr>
        <p:txBody>
          <a:bodyPr/>
          <a:lstStyle/>
          <a:p>
            <a:r>
              <a:rPr kumimoji="1" lang="en-US" altLang="ja-JP" dirty="0" err="1"/>
              <a:t>Willkommen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zur</a:t>
            </a:r>
            <a:r>
              <a:rPr kumimoji="1" lang="en-US" altLang="ja-JP" dirty="0"/>
              <a:t> DK-Gruppe </a:t>
            </a:r>
            <a:r>
              <a:rPr kumimoji="1" lang="de-DE" altLang="ja-JP" dirty="0"/>
              <a:t>Grund-Mittelstufe</a:t>
            </a:r>
            <a:r>
              <a:rPr kumimoji="1" lang="ja-JP" altLang="en-US" dirty="0"/>
              <a:t>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230AF2-8CAD-4FAC-A3C3-8B9C3D827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12" y="2003397"/>
            <a:ext cx="9950103" cy="3513514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err="1"/>
              <a:t>Findet</a:t>
            </a:r>
            <a:r>
              <a:rPr kumimoji="1" lang="en-US" altLang="ja-JP" dirty="0"/>
              <a:t> am </a:t>
            </a:r>
            <a:r>
              <a:rPr kumimoji="1" lang="en-US" altLang="ja-JP" dirty="0" err="1"/>
              <a:t>jeden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Donnerstag</a:t>
            </a:r>
            <a:r>
              <a:rPr kumimoji="1" lang="en-US" altLang="ja-JP" dirty="0"/>
              <a:t> um 12:10 </a:t>
            </a:r>
            <a:r>
              <a:rPr kumimoji="1" lang="en-US" altLang="ja-JP" dirty="0" err="1"/>
              <a:t>statt</a:t>
            </a:r>
            <a:r>
              <a:rPr kumimoji="1" lang="en-US" altLang="ja-JP" dirty="0"/>
              <a:t>. (</a:t>
            </a:r>
            <a:r>
              <a:rPr kumimoji="1" lang="en-US" altLang="ja-JP" dirty="0" err="1"/>
              <a:t>Dauert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ungef</a:t>
            </a:r>
            <a:r>
              <a:rPr kumimoji="1" lang="de-DE" altLang="ja-JP" dirty="0"/>
              <a:t>ähr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Stunde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jeder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könnt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reinkommen</a:t>
            </a:r>
            <a:r>
              <a:rPr kumimoji="1" lang="en-US" altLang="ja-JP" dirty="0"/>
              <a:t> und </a:t>
            </a:r>
            <a:r>
              <a:rPr kumimoji="1" lang="en-US" altLang="ja-JP" dirty="0" err="1"/>
              <a:t>rausgehen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Mittagessen</a:t>
            </a:r>
            <a:r>
              <a:rPr kumimoji="1" lang="en-US" altLang="ja-JP" dirty="0"/>
              <a:t>?  Nat</a:t>
            </a:r>
            <a:r>
              <a:rPr kumimoji="1" lang="de-DE" altLang="ja-JP" dirty="0"/>
              <a:t>ürlich ok! </a:t>
            </a:r>
            <a:r>
              <a:rPr kumimoji="1" lang="de-DE" altLang="ja-JP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kumimoji="1" lang="de-DE" altLang="ja-JP" dirty="0">
                <a:sym typeface="Wingdings" panose="05000000000000000000" pitchFamily="2" charset="2"/>
              </a:rPr>
              <a:t>   Essen und sprechen und ... genießen wir Deustch </a:t>
            </a:r>
            <a:endParaRPr kumimoji="1" lang="en-US" altLang="ja-JP" dirty="0"/>
          </a:p>
          <a:p>
            <a:r>
              <a:rPr kumimoji="1" lang="de-DE" altLang="ja-JP" dirty="0"/>
              <a:t>Sei nicht schüchtern!  Fürchte dich nicht vor Fehlern!</a:t>
            </a:r>
          </a:p>
          <a:p>
            <a:r>
              <a:rPr kumimoji="1" lang="de-DE" altLang="ja-JP" dirty="0"/>
              <a:t>Lernen wir zusammen Deustch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</a:p>
          <a:p>
            <a:r>
              <a:rPr kumimoji="1" lang="ja-JP" altLang="en-US" dirty="0"/>
              <a:t>右下のスピーカーを押してもらうと私の声が流れます。</a:t>
            </a:r>
            <a:endParaRPr kumimoji="1" lang="en-US" altLang="ja-JP" dirty="0"/>
          </a:p>
          <a:p>
            <a:r>
              <a:rPr kumimoji="1" lang="ja-JP" altLang="en-US" dirty="0"/>
              <a:t>（このスライドでは）左のスピーカーがドイツ語、右のスピーカーが日本語です</a:t>
            </a:r>
          </a:p>
        </p:txBody>
      </p:sp>
      <p:pic>
        <p:nvPicPr>
          <p:cNvPr id="5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160BE711-FA30-4F3A-8ECB-4EAF235E72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5850" y="5465706"/>
            <a:ext cx="406400" cy="671860"/>
          </a:xfrm>
          <a:prstGeom prst="rect">
            <a:avLst/>
          </a:prstGeom>
        </p:spPr>
      </p:pic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45E71DE3-AC5F-4766-ABB6-7B8DEB658F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3032" y="5516911"/>
            <a:ext cx="406400" cy="53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9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6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1045D6-ED85-4A7E-893E-EC1D552F6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/>
              <a:t>Aufgabe 1 (interkultureller Austausch)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9E44EB-F67A-4A03-84B0-5CDEAB61C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de-DE" altLang="ja-JP" dirty="0"/>
              <a:t>1. Was sind in Japan zu empfehlen?  Wo und wie würdest du als Reisendern oder Austauschstudierenden in Japan verbringen?</a:t>
            </a:r>
          </a:p>
          <a:p>
            <a:endParaRPr kumimoji="1" lang="de-DE" altLang="ja-JP" dirty="0"/>
          </a:p>
          <a:p>
            <a:r>
              <a:rPr kumimoji="1" lang="de-DE" altLang="ja-JP" dirty="0"/>
              <a:t>2. Was sind in Deutschland zu empfehlen?  Wie war deine Zeit in Deutschland? Erzähl deine Erfahrungen und Erinnerungen.</a:t>
            </a:r>
          </a:p>
          <a:p>
            <a:endParaRPr kumimoji="1" lang="de-DE" altLang="ja-JP" dirty="0"/>
          </a:p>
          <a:p>
            <a:r>
              <a:rPr kumimoji="1" lang="de-DE" altLang="ja-JP" dirty="0"/>
              <a:t>3. Wenn du nach Deutschland willst, erzähl deinen Traum!  </a:t>
            </a:r>
          </a:p>
          <a:p>
            <a:pPr marL="0" indent="0">
              <a:buNone/>
            </a:pPr>
            <a:r>
              <a:rPr kumimoji="1" lang="de-DE" altLang="ja-JP" dirty="0"/>
              <a:t>      Wohin in Deutschland?  Was möchtest du tun?</a:t>
            </a:r>
            <a:endParaRPr kumimoji="1" lang="ja-JP" altLang="en-US" dirty="0"/>
          </a:p>
        </p:txBody>
      </p:sp>
      <p:pic>
        <p:nvPicPr>
          <p:cNvPr id="5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A217BDF1-1EC2-4CB9-881D-899F9A1A26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0425" y="54169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7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306E8A-811D-486A-B4A1-551D4F62B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0431F3-2BBF-467F-B0F8-05C359478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15D8910-B0EF-49FB-9EF9-164F8597FA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1" t="10258" r="2416" b="3382"/>
          <a:stretch/>
        </p:blipFill>
        <p:spPr>
          <a:xfrm>
            <a:off x="56010" y="412345"/>
            <a:ext cx="11992806" cy="5597930"/>
          </a:xfrm>
          <a:prstGeom prst="rect">
            <a:avLst/>
          </a:prstGeom>
        </p:spPr>
      </p:pic>
      <p:pic>
        <p:nvPicPr>
          <p:cNvPr id="7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E86AA25B-4BF3-4B6E-BC0F-641661E46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69500" y="587825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4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6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1D65EF-BAA6-40F6-995E-E568CB20D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/>
              <a:t>Konjunktionen </a:t>
            </a:r>
            <a:r>
              <a:rPr kumimoji="1" lang="ja-JP" altLang="en-US" dirty="0"/>
              <a:t>接続詞まとめ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B17478-0068-4F47-8A02-BBA75670B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de-DE" altLang="ja-JP" dirty="0"/>
              <a:t>Nebenordnend </a:t>
            </a:r>
            <a:r>
              <a:rPr kumimoji="1" lang="ja-JP" altLang="en-US" dirty="0"/>
              <a:t>並列接続詞</a:t>
            </a:r>
            <a:endParaRPr kumimoji="1" lang="de-DE" altLang="ja-JP" dirty="0"/>
          </a:p>
          <a:p>
            <a:pPr marL="0" indent="0">
              <a:buNone/>
            </a:pPr>
            <a:r>
              <a:rPr kumimoji="1" lang="de-DE" altLang="ja-JP" dirty="0"/>
              <a:t>  und, aber, denn, doch, oder, sondern</a:t>
            </a:r>
            <a:endParaRPr kumimoji="1" lang="en-US" altLang="ja-JP" dirty="0"/>
          </a:p>
          <a:p>
            <a:r>
              <a:rPr kumimoji="1" lang="de-DE" altLang="ja-JP" dirty="0"/>
              <a:t>Unterordnend </a:t>
            </a:r>
            <a:r>
              <a:rPr kumimoji="1" lang="ja-JP" altLang="en-US" dirty="0"/>
              <a:t>従属接続詞</a:t>
            </a:r>
            <a:endParaRPr kumimoji="1" lang="de-DE" altLang="ja-JP" dirty="0"/>
          </a:p>
          <a:p>
            <a:pPr marL="0" indent="0">
              <a:buNone/>
            </a:pPr>
            <a:r>
              <a:rPr kumimoji="1" lang="en-US" altLang="ja-JP" dirty="0"/>
              <a:t>  </a:t>
            </a:r>
            <a:r>
              <a:rPr kumimoji="1" lang="en-US" altLang="ja-JP" dirty="0" err="1"/>
              <a:t>dass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weil</a:t>
            </a:r>
            <a:r>
              <a:rPr kumimoji="1" lang="en-US" altLang="ja-JP" dirty="0"/>
              <a:t>, da, </a:t>
            </a:r>
            <a:r>
              <a:rPr kumimoji="1" lang="en-US" altLang="ja-JP" dirty="0" err="1"/>
              <a:t>wenn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als</a:t>
            </a:r>
            <a:r>
              <a:rPr kumimoji="1" lang="en-US" altLang="ja-JP" dirty="0"/>
              <a:t>, falls, </a:t>
            </a:r>
            <a:r>
              <a:rPr kumimoji="1" lang="en-US" altLang="ja-JP" dirty="0" err="1"/>
              <a:t>während</a:t>
            </a:r>
            <a:r>
              <a:rPr kumimoji="1" lang="en-US" altLang="ja-JP" dirty="0"/>
              <a:t>, bevor, </a:t>
            </a:r>
            <a:r>
              <a:rPr kumimoji="1" lang="en-US" altLang="ja-JP" dirty="0" err="1"/>
              <a:t>nachdem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seitdem</a:t>
            </a:r>
            <a:r>
              <a:rPr kumimoji="1" lang="en-US" altLang="ja-JP" dirty="0"/>
              <a:t>, bis, </a:t>
            </a:r>
            <a:r>
              <a:rPr kumimoji="1" lang="en-US" altLang="ja-JP" dirty="0" err="1"/>
              <a:t>damit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indem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wie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als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ob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obwohl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soweit</a:t>
            </a:r>
            <a:r>
              <a:rPr kumimoji="1" lang="en-US" altLang="ja-JP" dirty="0"/>
              <a:t>, </a:t>
            </a:r>
            <a:r>
              <a:rPr kumimoji="1" lang="en-US" altLang="ja-JP" dirty="0" err="1"/>
              <a:t>sobald</a:t>
            </a:r>
            <a:r>
              <a:rPr kumimoji="1" lang="en-US" altLang="ja-JP" dirty="0"/>
              <a:t>, sodas, </a:t>
            </a:r>
            <a:r>
              <a:rPr kumimoji="1" lang="en-US" altLang="ja-JP" dirty="0" err="1"/>
              <a:t>anstatt</a:t>
            </a:r>
            <a:endParaRPr kumimoji="1" lang="en-US" altLang="ja-JP" dirty="0"/>
          </a:p>
          <a:p>
            <a:r>
              <a:rPr kumimoji="1" lang="de-DE" altLang="ja-JP" dirty="0"/>
              <a:t>Konjunktionaladverbien </a:t>
            </a:r>
            <a:r>
              <a:rPr kumimoji="1" lang="ja-JP" altLang="en-US" dirty="0"/>
              <a:t>接続詞的副詞</a:t>
            </a:r>
            <a:endParaRPr kumimoji="1" lang="de-DE" altLang="ja-JP" dirty="0"/>
          </a:p>
          <a:p>
            <a:pPr marL="0" indent="0">
              <a:buNone/>
            </a:pPr>
            <a:r>
              <a:rPr kumimoji="1" lang="de-DE" altLang="ja-JP" dirty="0"/>
              <a:t>  dann, sonst, also, deshalb, deswegen, trotzdem, außerdem, dagegen, dadurch, allerdings, anderseits, anschließend, ansonsten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2282DCE-1046-42E3-A930-E0BAECD57BF1}"/>
              </a:ext>
            </a:extLst>
          </p:cNvPr>
          <p:cNvSpPr txBox="1"/>
          <p:nvPr/>
        </p:nvSpPr>
        <p:spPr>
          <a:xfrm>
            <a:off x="3821373" y="6137566"/>
            <a:ext cx="7206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2"/>
              </a:rPr>
              <a:t>ドイツ語の接続詞、種類別まとめ</a:t>
            </a:r>
            <a:r>
              <a:rPr lang="en-US" altLang="ja-JP" dirty="0">
                <a:hlinkClick r:id="rId2"/>
              </a:rPr>
              <a:t>【</a:t>
            </a:r>
            <a:r>
              <a:rPr lang="ja-JP" altLang="en-US" dirty="0">
                <a:hlinkClick r:id="rId2"/>
              </a:rPr>
              <a:t>一覧表付き</a:t>
            </a:r>
            <a:r>
              <a:rPr lang="en-US" altLang="ja-JP" dirty="0">
                <a:hlinkClick r:id="rId2"/>
              </a:rPr>
              <a:t>】 | </a:t>
            </a:r>
            <a:r>
              <a:rPr lang="en-US" altLang="ja-JP" dirty="0" err="1">
                <a:hlinkClick r:id="rId2"/>
              </a:rPr>
              <a:t>Vollmond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1643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6404A7-EB93-452A-9652-7677B9571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7" y="120536"/>
            <a:ext cx="4113763" cy="796634"/>
          </a:xfrm>
        </p:spPr>
        <p:txBody>
          <a:bodyPr/>
          <a:lstStyle/>
          <a:p>
            <a:r>
              <a:rPr kumimoji="1" lang="de-DE" altLang="ja-JP" dirty="0"/>
              <a:t>Aufgabe 2.1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C6D3C6-EA3C-4719-86D6-C01EC1A95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8E722C7-67C6-4BB7-815C-1D4697200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62" y="1044284"/>
            <a:ext cx="10163903" cy="502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76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25A7CD-119D-4B2B-A3E6-8A0A9186C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38" y="0"/>
            <a:ext cx="3380338" cy="831101"/>
          </a:xfrm>
        </p:spPr>
        <p:txBody>
          <a:bodyPr/>
          <a:lstStyle/>
          <a:p>
            <a:r>
              <a:rPr kumimoji="1" lang="de-DE" altLang="ja-JP" dirty="0"/>
              <a:t>Aufgabe 2.2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E26F9A6-E849-470A-8054-DBCA02505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9378079-A135-4F69-A55F-F7D655779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12" y="831101"/>
            <a:ext cx="9860336" cy="541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68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7702D8-C811-47EF-8BE6-8885504F5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1" y="244184"/>
            <a:ext cx="10522640" cy="1507376"/>
          </a:xfrm>
        </p:spPr>
        <p:txBody>
          <a:bodyPr/>
          <a:lstStyle/>
          <a:p>
            <a:r>
              <a:rPr kumimoji="1" lang="de-DE" altLang="ja-JP" dirty="0"/>
              <a:t>Einreichungstermin: um 17 Uhr am 12. Juni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A9157C-0159-4622-B64C-77AEF49FA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de-DE" altLang="ja-JP" dirty="0"/>
              <a:t>Dein Dateiformat ist frei. (PDF, Word,PowerPoint, MP3, usw.)</a:t>
            </a:r>
          </a:p>
          <a:p>
            <a:r>
              <a:rPr kumimoji="1" lang="de-DE" altLang="ja-JP" dirty="0"/>
              <a:t>Diese Aufgaben sind komplett freiwillig. </a:t>
            </a:r>
          </a:p>
          <a:p>
            <a:r>
              <a:rPr kumimoji="1" lang="de-DE" altLang="ja-JP" dirty="0"/>
              <a:t>Du musst nicht alles machen.  Teilweise Teilnahmen sind willkommen.</a:t>
            </a:r>
          </a:p>
          <a:p>
            <a:r>
              <a:rPr kumimoji="1" lang="de-DE" altLang="ja-JP" dirty="0"/>
              <a:t>Send an meine E-Mail Adresse, die ich im Zoom geteilt habe.</a:t>
            </a:r>
          </a:p>
          <a:p>
            <a:r>
              <a:rPr kumimoji="1" lang="de-DE" altLang="ja-JP" dirty="0"/>
              <a:t>Ich werde mit Kommentaren zurückgeben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</a:p>
          <a:p>
            <a:endParaRPr kumimoji="1" lang="ja-JP" altLang="en-US" dirty="0"/>
          </a:p>
        </p:txBody>
      </p:sp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162CE2BD-3AC0-4121-A310-FFF43A657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17075" y="5737630"/>
            <a:ext cx="406400" cy="406400"/>
          </a:xfrm>
          <a:prstGeom prst="rect">
            <a:avLst/>
          </a:prstGeom>
        </p:spPr>
      </p:pic>
      <p:pic>
        <p:nvPicPr>
          <p:cNvPr id="8" name="図 7" descr="図形, 矢印&#10;&#10;自動的に生成された説明">
            <a:extLst>
              <a:ext uri="{FF2B5EF4-FFF2-40B4-BE49-F238E27FC236}">
                <a16:creationId xmlns:a16="http://schemas.microsoft.com/office/drawing/2014/main" id="{CFDDC6A1-7684-43DE-8518-E9B1C1BC3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71250" y="4813705"/>
            <a:ext cx="857250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7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5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ocksVTI">
  <a:themeElements>
    <a:clrScheme name="Blocks">
      <a:dk1>
        <a:sysClr val="windowText" lastClr="000000"/>
      </a:dk1>
      <a:lt1>
        <a:sysClr val="window" lastClr="FFFFFF"/>
      </a:lt1>
      <a:dk2>
        <a:srgbClr val="1B3843"/>
      </a:dk2>
      <a:lt2>
        <a:srgbClr val="F2F3F1"/>
      </a:lt2>
      <a:accent1>
        <a:srgbClr val="7A8592"/>
      </a:accent1>
      <a:accent2>
        <a:srgbClr val="8C8C96"/>
      </a:accent2>
      <a:accent3>
        <a:srgbClr val="7A6C76"/>
      </a:accent3>
      <a:accent4>
        <a:srgbClr val="A7AA9D"/>
      </a:accent4>
      <a:accent5>
        <a:srgbClr val="63787F"/>
      </a:accent5>
      <a:accent6>
        <a:srgbClr val="889DA5"/>
      </a:accent6>
      <a:hlink>
        <a:srgbClr val="71819B"/>
      </a:hlink>
      <a:folHlink>
        <a:srgbClr val="7E8B85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</TotalTime>
  <Words>334</Words>
  <Application>Microsoft Office PowerPoint</Application>
  <PresentationFormat>ワイド画面</PresentationFormat>
  <Paragraphs>34</Paragraphs>
  <Slides>8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1" baseType="lpstr">
      <vt:lpstr>Meiryo</vt:lpstr>
      <vt:lpstr>Arial</vt:lpstr>
      <vt:lpstr>BlocksVTI</vt:lpstr>
      <vt:lpstr>Deutschkonversationsgruppe</vt:lpstr>
      <vt:lpstr>Willkommen zur DK-Gruppe Grund-Mittelstufe！</vt:lpstr>
      <vt:lpstr>Aufgabe 1 (interkultureller Austausch)</vt:lpstr>
      <vt:lpstr>PowerPoint プレゼンテーション</vt:lpstr>
      <vt:lpstr>Konjunktionen 接続詞まとめ</vt:lpstr>
      <vt:lpstr>Aufgabe 2.1</vt:lpstr>
      <vt:lpstr>Aufgabe 2.2</vt:lpstr>
      <vt:lpstr>Einreichungstermin: um 17 Uhr am 12. Juni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Deutschkonversationsgruppe</dc:title>
  <dc:creator>Namba Hanako</dc:creator>
  <cp:lastModifiedBy>Namba Hanako</cp:lastModifiedBy>
  <cp:revision>31</cp:revision>
  <dcterms:created xsi:type="dcterms:W3CDTF">2021-05-03T06:35:12Z</dcterms:created>
  <dcterms:modified xsi:type="dcterms:W3CDTF">2021-05-20T02:58:28Z</dcterms:modified>
</cp:coreProperties>
</file>