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76" r:id="rId3"/>
    <p:sldId id="257" r:id="rId4"/>
    <p:sldId id="274" r:id="rId5"/>
    <p:sldId id="262" r:id="rId6"/>
    <p:sldId id="271" r:id="rId7"/>
    <p:sldId id="275" r:id="rId8"/>
    <p:sldId id="26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5/23/2021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BF79-E34F-4780-8A9F-512645AF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kumimoji="1" lang="en-US" altLang="ja-JP" sz="2800" dirty="0" err="1"/>
              <a:t>Deutschkonversationsgruppe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C00D5-E3B8-4E2C-9C6D-CC8BF26C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000"/>
              <a:t>27.05.2021</a:t>
            </a:r>
            <a:endParaRPr kumimoji="1" lang="ja-JP" altLang="en-US" sz="2000" dirty="0"/>
          </a:p>
        </p:txBody>
      </p:sp>
      <p:pic>
        <p:nvPicPr>
          <p:cNvPr id="4" name="Picture 3" descr="窓に面したカフェでのホット チョコレート">
            <a:extLst>
              <a:ext uri="{FF2B5EF4-FFF2-40B4-BE49-F238E27FC236}">
                <a16:creationId xmlns:a16="http://schemas.microsoft.com/office/drawing/2014/main" id="{17AA34C0-027F-40A2-85BB-1998F816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6" b="10506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D52C4-2B69-4F06-965B-D182D1C1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2DDF17-C758-4971-A12C-688BFB5F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ja-JP" dirty="0"/>
              <a:t>namba.hanako.37m@st.kyoto-u.ac.jp</a:t>
            </a:r>
          </a:p>
          <a:p>
            <a:r>
              <a:rPr kumimoji="1" lang="de-DE" altLang="ja-JP" dirty="0"/>
              <a:t>https://u.kyoto-u.jp/tp-m6</a:t>
            </a:r>
          </a:p>
          <a:p>
            <a:endParaRPr kumimoji="1"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53277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2F9E3-1B69-4262-8C06-3A50621E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Willkommen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zur</a:t>
            </a:r>
            <a:r>
              <a:rPr kumimoji="1" lang="en-US" altLang="ja-JP" dirty="0"/>
              <a:t> DK-Gruppe </a:t>
            </a:r>
            <a:r>
              <a:rPr kumimoji="1" lang="ja-JP" altLang="en-US" dirty="0"/>
              <a:t>初中級！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30AF2-8CAD-4FAC-A3C3-8B9C3D82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Findet</a:t>
            </a:r>
            <a:r>
              <a:rPr kumimoji="1" lang="en-US" altLang="ja-JP" dirty="0"/>
              <a:t> am </a:t>
            </a:r>
            <a:r>
              <a:rPr kumimoji="1" lang="en-US" altLang="ja-JP" dirty="0" err="1"/>
              <a:t>jeden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Donnerstag</a:t>
            </a:r>
            <a:r>
              <a:rPr kumimoji="1" lang="en-US" altLang="ja-JP" dirty="0"/>
              <a:t> um 12:00 </a:t>
            </a:r>
            <a:r>
              <a:rPr kumimoji="1" lang="en-US" altLang="ja-JP" dirty="0" err="1"/>
              <a:t>statt</a:t>
            </a:r>
            <a:r>
              <a:rPr kumimoji="1" lang="en-US" altLang="ja-JP" dirty="0"/>
              <a:t>. (</a:t>
            </a:r>
            <a:r>
              <a:rPr kumimoji="1" lang="en-US" altLang="ja-JP" dirty="0" err="1"/>
              <a:t>Dauern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Stunde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In </a:t>
            </a:r>
            <a:r>
              <a:rPr kumimoji="1" lang="en-US" altLang="ja-JP" dirty="0" err="1"/>
              <a:t>jeder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kannt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reinkommen</a:t>
            </a:r>
            <a:r>
              <a:rPr kumimoji="1" lang="en-US" altLang="ja-JP" dirty="0"/>
              <a:t> und </a:t>
            </a:r>
            <a:r>
              <a:rPr kumimoji="1" lang="en-US" altLang="ja-JP" dirty="0" err="1"/>
              <a:t>rausgehen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 err="1"/>
              <a:t>Mittagessen</a:t>
            </a:r>
            <a:r>
              <a:rPr kumimoji="1" lang="en-US" altLang="ja-JP" dirty="0"/>
              <a:t>?  Nat</a:t>
            </a:r>
            <a:r>
              <a:rPr kumimoji="1" lang="de-DE" altLang="ja-JP" dirty="0"/>
              <a:t>ürlich Klar </a:t>
            </a:r>
            <a:r>
              <a:rPr kumimoji="1" lang="de-DE" altLang="ja-JP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kumimoji="1" lang="de-DE" altLang="ja-JP" dirty="0">
                <a:sym typeface="Wingdings" panose="05000000000000000000" pitchFamily="2" charset="2"/>
              </a:rPr>
              <a:t>   Essen und sprechen und ... genießen wir Deustch </a:t>
            </a:r>
            <a:endParaRPr kumimoji="1" lang="en-US" altLang="ja-JP" dirty="0"/>
          </a:p>
          <a:p>
            <a:r>
              <a:rPr kumimoji="1" lang="de-DE" altLang="ja-JP" dirty="0"/>
              <a:t>Sei nicht schüchtern!  Fürchte dich nicht vor Fehlern!</a:t>
            </a:r>
          </a:p>
          <a:p>
            <a:r>
              <a:rPr kumimoji="1" lang="de-DE" altLang="ja-JP" dirty="0"/>
              <a:t>Lernen wir zusammen Deustch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06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166F9-A440-4741-A36C-14E8217B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Wie </a:t>
            </a:r>
            <a:r>
              <a:rPr kumimoji="1" lang="en-US" altLang="ja-JP" dirty="0" err="1"/>
              <a:t>geht</a:t>
            </a:r>
            <a:r>
              <a:rPr kumimoji="1" lang="en-US" altLang="ja-JP" dirty="0"/>
              <a:t> es </a:t>
            </a:r>
            <a:r>
              <a:rPr kumimoji="1" lang="en-US" altLang="ja-JP" dirty="0" err="1"/>
              <a:t>dir</a:t>
            </a:r>
            <a:r>
              <a:rPr kumimoji="1" lang="ja-JP" altLang="en-US" dirty="0"/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74578-11BA-4B22-906C-71D59BD7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9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21A37-4AC6-4A7C-8B3F-9D42B8ED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8" y="270510"/>
            <a:ext cx="5018638" cy="646660"/>
          </a:xfrm>
        </p:spPr>
        <p:txBody>
          <a:bodyPr/>
          <a:lstStyle/>
          <a:p>
            <a:r>
              <a:rPr kumimoji="1" lang="en-US" altLang="ja-JP" dirty="0"/>
              <a:t>Sag </a:t>
            </a:r>
            <a:r>
              <a:rPr kumimoji="1" lang="en-US" altLang="ja-JP" dirty="0" err="1"/>
              <a:t>deine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Meinung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552F70-89A4-4B2D-872C-0BB2EB9A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5DA173-5CE2-49B3-94B2-3DCD1A6E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762523"/>
            <a:ext cx="8124825" cy="58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853DB-9101-491A-B1DD-F6E8C8E0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CCB176-A830-4F5F-A7E0-1C933C17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Socken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Sandale</a:t>
            </a:r>
            <a:endParaRPr kumimoji="1" lang="ja-JP" altLang="en-US" dirty="0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AD7834E8-69FE-4961-AEBD-5FAFD815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76250"/>
            <a:ext cx="83248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1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C647B-2FAD-47E7-A735-769C09F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1E65F-4123-47B6-ABC2-351FE7AA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8334C7-62A0-4C9E-A9B3-6DD7516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21A37-4AC6-4A7C-8B3F-9D42B8ED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8" y="270510"/>
            <a:ext cx="5018638" cy="646660"/>
          </a:xfrm>
        </p:spPr>
        <p:txBody>
          <a:bodyPr/>
          <a:lstStyle/>
          <a:p>
            <a:r>
              <a:rPr kumimoji="1" lang="en-US" altLang="ja-JP" dirty="0"/>
              <a:t>Sag </a:t>
            </a:r>
            <a:r>
              <a:rPr kumimoji="1" lang="en-US" altLang="ja-JP" dirty="0" err="1"/>
              <a:t>deine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Meinung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552F70-89A4-4B2D-872C-0BB2EB9A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809750"/>
            <a:ext cx="9950103" cy="4131080"/>
          </a:xfrm>
        </p:spPr>
        <p:txBody>
          <a:bodyPr/>
          <a:lstStyle/>
          <a:p>
            <a:r>
              <a:rPr lang="de-DE" altLang="ja-JP" dirty="0"/>
              <a:t>Warst du mal im Ausland? Wo warst du? Wie lange warst du da? </a:t>
            </a:r>
          </a:p>
          <a:p>
            <a:pPr marL="0" indent="0">
              <a:buNone/>
            </a:pPr>
            <a:r>
              <a:rPr lang="de-DE" altLang="ja-JP" dirty="0"/>
              <a:t>  Was fandest du (nicht) gut?</a:t>
            </a:r>
          </a:p>
          <a:p>
            <a:endParaRPr lang="de-DE" altLang="ja-JP" dirty="0"/>
          </a:p>
          <a:p>
            <a:r>
              <a:rPr lang="de-DE" altLang="ja-JP" dirty="0"/>
              <a:t>Was ist für dich typisch deutsch und typisch japanisch?</a:t>
            </a:r>
          </a:p>
          <a:p>
            <a:r>
              <a:rPr lang="de-DE" altLang="ja-JP" dirty="0"/>
              <a:t>Worüber wundern sich Ausländer in Japan? </a:t>
            </a:r>
          </a:p>
          <a:p>
            <a:r>
              <a:rPr lang="de-DE" altLang="ja-JP" dirty="0"/>
              <a:t>Hast du in Japan oder im Ausland ausländische Freunde? 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de-DE" altLang="ja-JP" dirty="0"/>
              <a:t>Welcher Nationalität? Wie hast du sie kennengelernt?</a:t>
            </a:r>
          </a:p>
          <a:p>
            <a:r>
              <a:rPr lang="de-DE" altLang="ja-JP" dirty="0"/>
              <a:t>Worauf bist du als Japaner stolz? Wofür schämst du dich?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9541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172</Words>
  <Application>Microsoft Office PowerPoint</Application>
  <PresentationFormat>ワイド画面</PresentationFormat>
  <Paragraphs>23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</vt:lpstr>
      <vt:lpstr>Arial</vt:lpstr>
      <vt:lpstr>BlocksVTI</vt:lpstr>
      <vt:lpstr>Deutschkonversationsgruppe</vt:lpstr>
      <vt:lpstr>PowerPoint プレゼンテーション</vt:lpstr>
      <vt:lpstr>Willkommen zur DK-Gruppe 初中級！</vt:lpstr>
      <vt:lpstr>Wie geht es dir？</vt:lpstr>
      <vt:lpstr>Sag deine Meinung!</vt:lpstr>
      <vt:lpstr>PowerPoint プレゼンテーション</vt:lpstr>
      <vt:lpstr>PowerPoint プレゼンテーション</vt:lpstr>
      <vt:lpstr>Sag deine Meinung!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Deutschkonversationsgruppe</dc:title>
  <dc:creator>Namba Hanako</dc:creator>
  <cp:lastModifiedBy>Namba Hanako</cp:lastModifiedBy>
  <cp:revision>13</cp:revision>
  <dcterms:created xsi:type="dcterms:W3CDTF">2021-05-03T06:35:12Z</dcterms:created>
  <dcterms:modified xsi:type="dcterms:W3CDTF">2021-05-27T04:08:55Z</dcterms:modified>
</cp:coreProperties>
</file>