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6" r:id="rId2"/>
    <p:sldId id="257" r:id="rId3"/>
    <p:sldId id="258" r:id="rId4"/>
    <p:sldId id="277" r:id="rId5"/>
    <p:sldId id="280" r:id="rId6"/>
    <p:sldId id="281" r:id="rId7"/>
    <p:sldId id="282" r:id="rId8"/>
    <p:sldId id="279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4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56FB-E05E-443F-88A1-CFC906389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7" y="1597961"/>
            <a:ext cx="9144000" cy="3162300"/>
          </a:xfrm>
        </p:spPr>
        <p:txBody>
          <a:bodyPr anchor="b">
            <a:normAutofit/>
          </a:bodyPr>
          <a:lstStyle>
            <a:lvl1pPr algn="l">
              <a:lnSpc>
                <a:spcPct val="12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DA97A-281B-4A77-9D2C-C5E6A860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7" y="4902488"/>
            <a:ext cx="9144000" cy="98507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7BAE-E194-4223-BB4E-5E487863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F6C9-7279-4DF8-9462-3EFEFA03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57072-0A38-49AD-8D0D-0E42DD48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14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9E81-5CFF-4A28-B9C8-5D54E51D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4CC8-DCB0-4E94-98A7-236E3D186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1F802-21C2-44B2-A419-55469D82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B709-08FF-4C4A-8670-4CCA9146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5375-1CC8-4950-8439-877451C4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4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8BDF0-A155-454D-B3E2-AD15D0905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3242" y="827313"/>
            <a:ext cx="2280557" cy="506185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44E0D-96EC-4B35-BA5C-5DAFCC728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27313"/>
            <a:ext cx="8115300" cy="506185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DC4E-9FB1-439F-B0FB-47F47B34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E406-061A-4440-BA75-3B684FC8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93CF-F5F3-4897-A51E-47D577FD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81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8199-C6CF-4DFF-A750-435F06CC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D5EB-F993-411F-9DBA-971321FC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D216-27F9-4078-8349-ABC9F61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F8A8-FBA7-4F25-ADEA-AF346495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09F8-5897-4724-8FA6-3EFDE8F2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66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0F0C-7BA8-490D-B4C9-CCE145DC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1709738"/>
            <a:ext cx="9143999" cy="305052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90E61-B837-4BE4-9BC7-6AF706BC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6" y="4902488"/>
            <a:ext cx="9143999" cy="985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2E15F-E46D-44C6-9FB9-07B0BC54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F6955-3667-4857-B35A-9E12F798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4B309-D15E-4FA1-9B8D-8C1F3B56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2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19AB-91F9-4F80-9B5D-2E6FE925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9F334-D0CF-4DFD-BAA9-3ECD639B1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362" y="2227809"/>
            <a:ext cx="4942438" cy="3949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E0B5D-4613-4DA7-BA20-58B19BE8A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9"/>
            <a:ext cx="4855265" cy="3949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311AB-0603-424D-BC42-0CEAB356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AA2AC-0C5F-4835-BE47-D780C298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C54C0-DFDA-4778-9EE8-5E5C30E0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19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3603-5B09-4916-8324-A6BDAB4E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365125"/>
            <a:ext cx="994273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4073C-C15B-4218-9B84-67589551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5" y="1681163"/>
            <a:ext cx="4912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16D27-36F6-440B-A9BE-8B949904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4726" y="2505075"/>
            <a:ext cx="4912849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2010D-7AC4-4A70-A211-6A2927411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8552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E85B5-3350-49A4-86A1-E5DAED491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8552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3E874-D08B-4D81-B82D-5DF242E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74067-0FFA-41C3-A3A6-E8907CC3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47985-FBC0-4118-8877-2E327F63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0282-3DE7-4AB9-83AC-AFEDD22A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7436C-706A-443F-86CD-4444C828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53292-7EA5-45D0-957F-636A44FC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6F59D-34BB-462C-B506-040B9E98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56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55245-AB52-41B4-9B28-55E6527D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3B8AE-58B0-4FDF-8430-9D8D3DD5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E4D91-8619-43C1-841B-B5F47DE0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9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A660-DF93-4947-B93F-BF118D3B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457200"/>
            <a:ext cx="368729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292E-B3E1-4FD6-A7FA-C165BAC2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844277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0ECC-817B-4A71-AFB5-FC60A2BC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253343"/>
            <a:ext cx="3687298" cy="361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88E0B-6135-4F59-A35A-2CA1A8BA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DEF36-4037-4E6D-988F-CC8E3F11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C0D2D-D878-4723-A002-5A601EFB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10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9D5-B8A1-4C9C-A61F-E082A443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720433"/>
            <a:ext cx="3687298" cy="15873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B4F5F-E6E7-45C3-B35C-80F81FB1A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8277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33AB7-4F8E-4A9F-AC15-89E6A6E00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449286"/>
            <a:ext cx="3687298" cy="3419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B526-866D-4E11-A7F9-081BD4ED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8BF8-E962-4367-8495-62438FDD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20AE1-C97D-4E6C-9DB2-B2904C2C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9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192E3E-68A9-4F36-936C-1C8D0B9EF132}"/>
              </a:ext>
            </a:extLst>
          </p:cNvPr>
          <p:cNvSpPr/>
          <p:nvPr/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14EB0-7E6D-4536-9350-5CB688B5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1507376"/>
          </a:xfrm>
          <a:prstGeom prst="rect">
            <a:avLst/>
          </a:prstGeom>
        </p:spPr>
        <p:txBody>
          <a:bodyPr lIns="109728" tIns="109728" rIns="109728" bIns="91440"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5455E-4725-4924-BF7D-2E1FC9E3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362" y="2427316"/>
            <a:ext cx="9950103" cy="3513514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D9D9-1A1D-4438-9F3D-E5E58FD72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900" spc="100">
                <a:solidFill>
                  <a:schemeClr val="bg1"/>
                </a:solidFill>
              </a:defRPr>
            </a:lvl1pPr>
          </a:lstStyle>
          <a:p>
            <a:fld id="{8C28A28C-4C6A-46EA-90C0-4EE0B89CC5C7}" type="datetimeFigureOut">
              <a:rPr lang="en-US" smtClean="0"/>
              <a:pPr/>
              <a:t>6/16/2021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A827-D7BF-4CA4-8C29-5AE54ADA4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900" spc="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7188-1DE1-4DA5-8161-21179E4A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900" spc="100">
                <a:solidFill>
                  <a:schemeClr val="bg1"/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61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 spc="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 spc="12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 spc="12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 spc="12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 spc="12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 spc="12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DE3B669-D0C6-43C4-9D0E-ED152B12D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530BF79-E34F-4780-8A9F-512645AF8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7347" y="5422789"/>
            <a:ext cx="8888461" cy="706641"/>
          </a:xfrm>
        </p:spPr>
        <p:txBody>
          <a:bodyPr anchor="b">
            <a:normAutofit/>
          </a:bodyPr>
          <a:lstStyle/>
          <a:p>
            <a:r>
              <a:rPr kumimoji="1" lang="en-US" altLang="ja-JP" sz="2800" dirty="0" err="1"/>
              <a:t>Deutschkonversationsgruppe</a:t>
            </a:r>
            <a:endParaRPr kumimoji="1" lang="ja-JP" altLang="en-US" sz="28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C6C00D5-E3B8-4E2C-9C6D-CC8BF26C5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7348" y="6165748"/>
            <a:ext cx="8888460" cy="365125"/>
          </a:xfrm>
        </p:spPr>
        <p:txBody>
          <a:bodyPr anchor="t">
            <a:noAutofit/>
          </a:bodyPr>
          <a:lstStyle/>
          <a:p>
            <a:pPr>
              <a:lnSpc>
                <a:spcPct val="110000"/>
              </a:lnSpc>
            </a:pPr>
            <a:r>
              <a:rPr kumimoji="1" lang="en-US" altLang="ja-JP" sz="2000"/>
              <a:t>17.06.2021</a:t>
            </a:r>
            <a:endParaRPr kumimoji="1" lang="ja-JP" altLang="en-US" sz="2000" dirty="0"/>
          </a:p>
        </p:txBody>
      </p:sp>
      <p:pic>
        <p:nvPicPr>
          <p:cNvPr id="4" name="Picture 3" descr="窓に面したカフェでのホット チョコレート">
            <a:extLst>
              <a:ext uri="{FF2B5EF4-FFF2-40B4-BE49-F238E27FC236}">
                <a16:creationId xmlns:a16="http://schemas.microsoft.com/office/drawing/2014/main" id="{17AA34C0-027F-40A2-85BB-1998F81632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236" b="10506"/>
          <a:stretch/>
        </p:blipFill>
        <p:spPr>
          <a:xfrm>
            <a:off x="-2" y="10"/>
            <a:ext cx="12192002" cy="5148019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75D9F35-775B-4B73-BBB6-176A2E086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1741688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4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02F9E3-1B69-4262-8C06-3A50621E7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Willkommen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zur</a:t>
            </a:r>
            <a:r>
              <a:rPr kumimoji="1" lang="en-US" altLang="ja-JP" dirty="0"/>
              <a:t> DK-Gruppe </a:t>
            </a:r>
            <a:r>
              <a:rPr kumimoji="1" lang="ja-JP" altLang="en-US" dirty="0"/>
              <a:t>初中級！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230AF2-8CAD-4FAC-A3C3-8B9C3D827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err="1"/>
              <a:t>Findet</a:t>
            </a:r>
            <a:r>
              <a:rPr kumimoji="1" lang="en-US" altLang="ja-JP" dirty="0"/>
              <a:t> am </a:t>
            </a:r>
            <a:r>
              <a:rPr kumimoji="1" lang="en-US" altLang="ja-JP" dirty="0" err="1"/>
              <a:t>jeden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Donnerstag</a:t>
            </a:r>
            <a:r>
              <a:rPr kumimoji="1" lang="en-US" altLang="ja-JP" dirty="0"/>
              <a:t> um 12:00 </a:t>
            </a:r>
            <a:r>
              <a:rPr kumimoji="1" lang="en-US" altLang="ja-JP" dirty="0" err="1"/>
              <a:t>statt</a:t>
            </a:r>
            <a:r>
              <a:rPr kumimoji="1" lang="en-US" altLang="ja-JP" dirty="0"/>
              <a:t>. (</a:t>
            </a:r>
            <a:r>
              <a:rPr kumimoji="1" lang="en-US" altLang="ja-JP" dirty="0" err="1"/>
              <a:t>Dauern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eine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Stunde</a:t>
            </a:r>
            <a:r>
              <a:rPr kumimoji="1" lang="en-US" altLang="ja-JP" dirty="0"/>
              <a:t>)</a:t>
            </a:r>
          </a:p>
          <a:p>
            <a:r>
              <a:rPr kumimoji="1" lang="en-US" altLang="ja-JP" dirty="0"/>
              <a:t>In </a:t>
            </a:r>
            <a:r>
              <a:rPr kumimoji="1" lang="en-US" altLang="ja-JP" dirty="0" err="1"/>
              <a:t>jeder</a:t>
            </a:r>
            <a:r>
              <a:rPr kumimoji="1" lang="en-US" altLang="ja-JP" dirty="0"/>
              <a:t> Zeit </a:t>
            </a:r>
            <a:r>
              <a:rPr kumimoji="1" lang="en-US" altLang="ja-JP" dirty="0" err="1"/>
              <a:t>kannt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ihr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reinkommen</a:t>
            </a:r>
            <a:r>
              <a:rPr kumimoji="1" lang="en-US" altLang="ja-JP" dirty="0"/>
              <a:t> und </a:t>
            </a:r>
            <a:r>
              <a:rPr kumimoji="1" lang="en-US" altLang="ja-JP" dirty="0" err="1"/>
              <a:t>rausgehen</a:t>
            </a:r>
            <a:r>
              <a:rPr kumimoji="1" lang="en-US" altLang="ja-JP" dirty="0"/>
              <a:t>.</a:t>
            </a:r>
          </a:p>
          <a:p>
            <a:r>
              <a:rPr kumimoji="1" lang="en-US" altLang="ja-JP" dirty="0" err="1"/>
              <a:t>Mittagessen</a:t>
            </a:r>
            <a:r>
              <a:rPr kumimoji="1" lang="en-US" altLang="ja-JP" dirty="0"/>
              <a:t>?  Nat</a:t>
            </a:r>
            <a:r>
              <a:rPr kumimoji="1" lang="de-DE" altLang="ja-JP" dirty="0"/>
              <a:t>ürlich Klar </a:t>
            </a:r>
            <a:r>
              <a:rPr kumimoji="1" lang="de-DE" altLang="ja-JP" dirty="0">
                <a:sym typeface="Wingdings" panose="05000000000000000000" pitchFamily="2" charset="2"/>
              </a:rPr>
              <a:t> </a:t>
            </a:r>
          </a:p>
          <a:p>
            <a:pPr marL="0" indent="0">
              <a:buNone/>
            </a:pPr>
            <a:r>
              <a:rPr kumimoji="1" lang="de-DE" altLang="ja-JP" dirty="0">
                <a:sym typeface="Wingdings" panose="05000000000000000000" pitchFamily="2" charset="2"/>
              </a:rPr>
              <a:t>   Essen und sprechen und ... genießen wir Deustch </a:t>
            </a:r>
            <a:endParaRPr kumimoji="1" lang="en-US" altLang="ja-JP" dirty="0"/>
          </a:p>
          <a:p>
            <a:r>
              <a:rPr kumimoji="1" lang="de-DE" altLang="ja-JP" dirty="0"/>
              <a:t>Sei nicht schüchtern!  Fürchte dich nicht vor Fehlern!</a:t>
            </a:r>
          </a:p>
          <a:p>
            <a:r>
              <a:rPr kumimoji="1" lang="de-DE" altLang="ja-JP" dirty="0"/>
              <a:t>Lernen wir zusammen Deustch </a:t>
            </a:r>
            <a:r>
              <a:rPr kumimoji="1" lang="de-DE" altLang="ja-JP" dirty="0">
                <a:sym typeface="Wingdings" panose="05000000000000000000" pitchFamily="2" charset="2"/>
              </a:rPr>
              <a:t>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8069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EC647B-2FAD-47E7-A735-769C09F65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D1E65F-4123-47B6-ABC2-351FE7AA9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BC2A093-79C5-4887-8B68-A72BD9C21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024" y="200360"/>
            <a:ext cx="8626798" cy="62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3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5C13F5-6DB1-4461-983D-14364A556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047" y="579466"/>
            <a:ext cx="9950103" cy="3513514"/>
          </a:xfrm>
        </p:spPr>
        <p:txBody>
          <a:bodyPr/>
          <a:lstStyle/>
          <a:p>
            <a:r>
              <a:rPr lang="de-DE" altLang="ja-JP" dirty="0"/>
              <a:t>Wie warst du selbst, als du 16 warst (als du Oberschüler warst)?</a:t>
            </a:r>
          </a:p>
          <a:p>
            <a:r>
              <a:rPr lang="de-DE" altLang="ja-JP" dirty="0"/>
              <a:t>Wie waren deine Eltern als Jugendliche? Was waren ihre Hobbys und Interessen? Was war anders als heute? (Wenn möglich) </a:t>
            </a:r>
          </a:p>
          <a:p>
            <a:r>
              <a:rPr lang="de-DE" altLang="ja-JP" dirty="0"/>
              <a:t>Was für Probleme haben die japanischen Jugendlichen heute? </a:t>
            </a:r>
          </a:p>
          <a:p>
            <a:r>
              <a:rPr lang="de-DE" altLang="ja-JP" dirty="0"/>
              <a:t>Wie kleiden sich Jugendliche heute? Was ist anders als früher? </a:t>
            </a:r>
          </a:p>
          <a:p>
            <a:r>
              <a:rPr lang="de-DE" altLang="ja-JP" dirty="0"/>
              <a:t>Kritisieren deine Eltern deinen Kleidungsstil?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3FE2903-3BA4-43DD-A57A-A7D52DB2E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47" y="3429000"/>
            <a:ext cx="88773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53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2CC5A9-A9EC-435A-948C-398CF745A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787" y="0"/>
            <a:ext cx="9950103" cy="1507376"/>
          </a:xfrm>
        </p:spPr>
        <p:txBody>
          <a:bodyPr/>
          <a:lstStyle/>
          <a:p>
            <a:r>
              <a:rPr lang="de-DE" altLang="ja-JP" dirty="0"/>
              <a:t>Was für Probleme haben Jugendlichen heute? (zum Beispiel:)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3109D84-E6AB-442E-82AA-5711331C0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6798"/>
          <a:stretch/>
        </p:blipFill>
        <p:spPr>
          <a:xfrm>
            <a:off x="667787" y="1326401"/>
            <a:ext cx="8965046" cy="5277644"/>
          </a:xfrm>
        </p:spPr>
      </p:pic>
    </p:spTree>
    <p:extLst>
      <p:ext uri="{BB962C8B-B14F-4D97-AF65-F5344CB8AC3E}">
        <p14:creationId xmlns:p14="http://schemas.microsoft.com/office/powerpoint/2010/main" val="722042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948C5-8783-4DA3-86FF-85CC4E6C1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CCD466-833F-4575-9006-840C84C37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AA71950-1143-42E3-88DD-169110C84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00" y="153236"/>
            <a:ext cx="8962300" cy="618219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E3483D3-C751-4A54-867F-7480B728DE44}"/>
              </a:ext>
            </a:extLst>
          </p:cNvPr>
          <p:cNvSpPr txBox="1"/>
          <p:nvPr/>
        </p:nvSpPr>
        <p:spPr>
          <a:xfrm>
            <a:off x="9144000" y="4184073"/>
            <a:ext cx="304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ja-JP" dirty="0"/>
              <a:t>https://www.hilferuf.de/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4917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7DC654-8891-4C26-841A-9EDD4C679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011D11-2AFE-4406-8135-43756D46C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88289E6-CECD-4714-95DF-2ADE15E25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7" y="408222"/>
            <a:ext cx="12110205" cy="604155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A3633A8-3176-4A7A-8931-20E8A6ED1816}"/>
              </a:ext>
            </a:extLst>
          </p:cNvPr>
          <p:cNvSpPr txBox="1"/>
          <p:nvPr/>
        </p:nvSpPr>
        <p:spPr>
          <a:xfrm>
            <a:off x="3781425" y="627995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ja-JP" dirty="0"/>
              <a:t>https://www.tokyo-np.co.jp/article/110130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3812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CFE54B-05D0-482A-8F97-9453EB2EE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836FA1-3BD1-4847-8DE3-5634ECC13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54EB9CD-14B5-4E9A-9177-AF9594673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6" y="313371"/>
            <a:ext cx="10845956" cy="596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74372"/>
      </p:ext>
    </p:extLst>
  </p:cSld>
  <p:clrMapOvr>
    <a:masterClrMapping/>
  </p:clrMapOvr>
</p:sld>
</file>

<file path=ppt/theme/theme1.xml><?xml version="1.0" encoding="utf-8"?>
<a:theme xmlns:a="http://schemas.openxmlformats.org/drawingml/2006/main" name="BlocksVTI">
  <a:themeElements>
    <a:clrScheme name="Blocks">
      <a:dk1>
        <a:sysClr val="windowText" lastClr="000000"/>
      </a:dk1>
      <a:lt1>
        <a:sysClr val="window" lastClr="FFFFFF"/>
      </a:lt1>
      <a:dk2>
        <a:srgbClr val="1B3843"/>
      </a:dk2>
      <a:lt2>
        <a:srgbClr val="F2F3F1"/>
      </a:lt2>
      <a:accent1>
        <a:srgbClr val="7A8592"/>
      </a:accent1>
      <a:accent2>
        <a:srgbClr val="8C8C96"/>
      </a:accent2>
      <a:accent3>
        <a:srgbClr val="7A6C76"/>
      </a:accent3>
      <a:accent4>
        <a:srgbClr val="A7AA9D"/>
      </a:accent4>
      <a:accent5>
        <a:srgbClr val="63787F"/>
      </a:accent5>
      <a:accent6>
        <a:srgbClr val="889DA5"/>
      </a:accent6>
      <a:hlink>
        <a:srgbClr val="71819B"/>
      </a:hlink>
      <a:folHlink>
        <a:srgbClr val="7E8B85"/>
      </a:folHlink>
    </a:clrScheme>
    <a:fontScheme name="Avenir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sVTI" id="{31656FE6-20D8-4105-85EA-706EC9332BE9}" vid="{039DFFC9-9B25-4063-9235-B287A446F5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158</Words>
  <Application>Microsoft Office PowerPoint</Application>
  <PresentationFormat>ワイド画面</PresentationFormat>
  <Paragraphs>17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1" baseType="lpstr">
      <vt:lpstr>Meiryo</vt:lpstr>
      <vt:lpstr>Arial</vt:lpstr>
      <vt:lpstr>BlocksVTI</vt:lpstr>
      <vt:lpstr>Deutschkonversationsgruppe</vt:lpstr>
      <vt:lpstr>Willkommen zur DK-Gruppe 初中級！</vt:lpstr>
      <vt:lpstr>PowerPoint プレゼンテーション</vt:lpstr>
      <vt:lpstr>PowerPoint プレゼンテーション</vt:lpstr>
      <vt:lpstr>Was für Probleme haben Jugendlichen heute? (zum Beispiel:)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Deutschkonversationsgruppe</dc:title>
  <dc:creator>Namba Hanako</dc:creator>
  <cp:lastModifiedBy>Namba Hanako</cp:lastModifiedBy>
  <cp:revision>18</cp:revision>
  <dcterms:created xsi:type="dcterms:W3CDTF">2021-05-03T06:35:12Z</dcterms:created>
  <dcterms:modified xsi:type="dcterms:W3CDTF">2021-06-17T04:01:54Z</dcterms:modified>
</cp:coreProperties>
</file>