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83" r:id="rId4"/>
    <p:sldId id="259" r:id="rId5"/>
    <p:sldId id="277" r:id="rId6"/>
    <p:sldId id="282" r:id="rId7"/>
    <p:sldId id="279" r:id="rId8"/>
    <p:sldId id="28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spc="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 spc="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 spc="12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2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 spc="12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 spc="1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30BF79-E34F-4780-8A9F-512645AF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8888461" cy="706641"/>
          </a:xfrm>
        </p:spPr>
        <p:txBody>
          <a:bodyPr anchor="b">
            <a:normAutofit/>
          </a:bodyPr>
          <a:lstStyle/>
          <a:p>
            <a:r>
              <a:rPr kumimoji="1" lang="en-US" altLang="ja-JP" sz="2800" dirty="0" err="1"/>
              <a:t>Deutschkonversationsgruppe</a:t>
            </a:r>
            <a:endParaRPr kumimoji="1" lang="ja-JP" altLang="en-US" sz="2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6C00D5-E3B8-4E2C-9C6D-CC8BF26C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348" y="6165748"/>
            <a:ext cx="8888460" cy="365125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000"/>
              <a:t>24.06.2021</a:t>
            </a:r>
            <a:endParaRPr kumimoji="1" lang="ja-JP" altLang="en-US" sz="2000" dirty="0"/>
          </a:p>
        </p:txBody>
      </p:sp>
      <p:pic>
        <p:nvPicPr>
          <p:cNvPr id="4" name="Picture 3" descr="窓に面したカフェでのホット チョコレート">
            <a:extLst>
              <a:ext uri="{FF2B5EF4-FFF2-40B4-BE49-F238E27FC236}">
                <a16:creationId xmlns:a16="http://schemas.microsoft.com/office/drawing/2014/main" id="{17AA34C0-027F-40A2-85BB-1998F8163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36" b="10506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2F9E3-1B69-4262-8C06-3A50621E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Willkommen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zur</a:t>
            </a:r>
            <a:r>
              <a:rPr kumimoji="1" lang="en-US" altLang="ja-JP" dirty="0"/>
              <a:t> DK-Gruppe </a:t>
            </a:r>
            <a:r>
              <a:rPr kumimoji="1" lang="ja-JP" altLang="en-US" dirty="0"/>
              <a:t>初中級！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230AF2-8CAD-4FAC-A3C3-8B9C3D82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Findet</a:t>
            </a:r>
            <a:r>
              <a:rPr kumimoji="1" lang="en-US" altLang="ja-JP" dirty="0"/>
              <a:t> am </a:t>
            </a:r>
            <a:r>
              <a:rPr kumimoji="1" lang="en-US" altLang="ja-JP" dirty="0" err="1"/>
              <a:t>jeden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Donnerstag</a:t>
            </a:r>
            <a:r>
              <a:rPr kumimoji="1" lang="en-US" altLang="ja-JP" dirty="0"/>
              <a:t> um 12:00 </a:t>
            </a:r>
            <a:r>
              <a:rPr kumimoji="1" lang="en-US" altLang="ja-JP" dirty="0" err="1"/>
              <a:t>statt</a:t>
            </a:r>
            <a:r>
              <a:rPr kumimoji="1" lang="en-US" altLang="ja-JP" dirty="0"/>
              <a:t>. (</a:t>
            </a:r>
            <a:r>
              <a:rPr kumimoji="1" lang="en-US" altLang="ja-JP" dirty="0" err="1"/>
              <a:t>Dauern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eine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Stunde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In </a:t>
            </a:r>
            <a:r>
              <a:rPr kumimoji="1" lang="en-US" altLang="ja-JP" dirty="0" err="1"/>
              <a:t>jeder</a:t>
            </a:r>
            <a:r>
              <a:rPr kumimoji="1" lang="en-US" altLang="ja-JP" dirty="0"/>
              <a:t> Zeit </a:t>
            </a:r>
            <a:r>
              <a:rPr kumimoji="1" lang="en-US" altLang="ja-JP" dirty="0" err="1"/>
              <a:t>kannt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ihr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reinkommen</a:t>
            </a:r>
            <a:r>
              <a:rPr kumimoji="1" lang="en-US" altLang="ja-JP" dirty="0"/>
              <a:t> und </a:t>
            </a:r>
            <a:r>
              <a:rPr kumimoji="1" lang="en-US" altLang="ja-JP" dirty="0" err="1"/>
              <a:t>rausgehen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 err="1"/>
              <a:t>Mittagessen</a:t>
            </a:r>
            <a:r>
              <a:rPr kumimoji="1" lang="en-US" altLang="ja-JP" dirty="0"/>
              <a:t>?  Nat</a:t>
            </a:r>
            <a:r>
              <a:rPr kumimoji="1" lang="de-DE" altLang="ja-JP" dirty="0"/>
              <a:t>ürlich Klar </a:t>
            </a:r>
            <a:r>
              <a:rPr kumimoji="1" lang="de-DE" altLang="ja-JP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kumimoji="1" lang="de-DE" altLang="ja-JP" dirty="0">
                <a:sym typeface="Wingdings" panose="05000000000000000000" pitchFamily="2" charset="2"/>
              </a:rPr>
              <a:t>   Essen und sprechen und ... genießen wir Deustch </a:t>
            </a:r>
            <a:endParaRPr kumimoji="1" lang="en-US" altLang="ja-JP" dirty="0"/>
          </a:p>
          <a:p>
            <a:r>
              <a:rPr kumimoji="1" lang="de-DE" altLang="ja-JP" dirty="0"/>
              <a:t>Sei nicht schüchtern!  Fürchte dich nicht vor Fehlern!</a:t>
            </a:r>
          </a:p>
          <a:p>
            <a:r>
              <a:rPr kumimoji="1" lang="de-DE" altLang="ja-JP" dirty="0"/>
              <a:t>Lernen wir zusammen Deustch </a:t>
            </a:r>
            <a:r>
              <a:rPr kumimoji="1" lang="de-DE" altLang="ja-JP" dirty="0">
                <a:sym typeface="Wingdings" panose="05000000000000000000" pitchFamily="2" charset="2"/>
              </a:rPr>
              <a:t>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06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A98F55-B2F2-43CC-8AAE-4D28810D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5" y="285729"/>
            <a:ext cx="9942739" cy="494684"/>
          </a:xfrm>
        </p:spPr>
        <p:txBody>
          <a:bodyPr/>
          <a:lstStyle/>
          <a:p>
            <a:r>
              <a:rPr kumimoji="1" lang="de-DE" altLang="ja-JP" dirty="0"/>
              <a:t>als, wann, wenn</a:t>
            </a:r>
            <a:r>
              <a:rPr kumimoji="1" lang="ja-JP" altLang="en-US" dirty="0"/>
              <a:t>→</a:t>
            </a:r>
            <a:r>
              <a:rPr kumimoji="1" lang="en-US" altLang="ja-JP" dirty="0"/>
              <a:t>when(English)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5672CE-002D-4279-8FDF-0B95E6C13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898" y="896979"/>
            <a:ext cx="4169664" cy="823912"/>
          </a:xfrm>
        </p:spPr>
        <p:txBody>
          <a:bodyPr/>
          <a:lstStyle/>
          <a:p>
            <a:r>
              <a:rPr kumimoji="1" lang="en-US" altLang="ja-JP" dirty="0" err="1"/>
              <a:t>als</a:t>
            </a:r>
            <a:r>
              <a:rPr kumimoji="1" lang="ja-JP" altLang="en-US" sz="1800" dirty="0"/>
              <a:t>「</a:t>
            </a:r>
            <a:r>
              <a:rPr kumimoji="1" lang="en-US" altLang="ja-JP" sz="1800" dirty="0"/>
              <a:t>(</a:t>
            </a:r>
            <a:r>
              <a:rPr kumimoji="1" lang="ja-JP" altLang="en-US" sz="1800" dirty="0"/>
              <a:t>過去の</a:t>
            </a:r>
            <a:r>
              <a:rPr kumimoji="1" lang="en-US" altLang="ja-JP" sz="1800" dirty="0"/>
              <a:t>)</a:t>
            </a:r>
            <a:r>
              <a:rPr kumimoji="1" lang="ja-JP" altLang="en-US" sz="1800" dirty="0"/>
              <a:t>とき：一回限り」</a:t>
            </a:r>
            <a:endParaRPr kumimoji="1" lang="en-US" altLang="ja-JP" sz="18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231BCD-658F-438E-A7F7-396525602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509" y="1677546"/>
            <a:ext cx="3924000" cy="4306272"/>
          </a:xfrm>
        </p:spPr>
        <p:txBody>
          <a:bodyPr/>
          <a:lstStyle/>
          <a:p>
            <a:r>
              <a:rPr kumimoji="1" lang="en-US" altLang="ja-JP" dirty="0"/>
              <a:t>Als ich </a:t>
            </a:r>
            <a:r>
              <a:rPr kumimoji="1" lang="en-US" altLang="ja-JP" dirty="0" err="1"/>
              <a:t>krank</a:t>
            </a:r>
            <a:r>
              <a:rPr kumimoji="1" lang="en-US" altLang="ja-JP" dirty="0"/>
              <a:t> war, </a:t>
            </a:r>
            <a:r>
              <a:rPr kumimoji="1" lang="en-US" altLang="ja-JP" dirty="0" err="1"/>
              <a:t>hatte</a:t>
            </a:r>
            <a:r>
              <a:rPr kumimoji="1" lang="en-US" altLang="ja-JP" dirty="0"/>
              <a:t> ich </a:t>
            </a:r>
            <a:r>
              <a:rPr kumimoji="1" lang="en-US" altLang="ja-JP" dirty="0" err="1"/>
              <a:t>viel</a:t>
            </a:r>
            <a:r>
              <a:rPr kumimoji="1" lang="en-US" altLang="ja-JP" dirty="0"/>
              <a:t> Zeit </a:t>
            </a:r>
            <a:r>
              <a:rPr kumimoji="1" lang="en-US" altLang="ja-JP" dirty="0" err="1"/>
              <a:t>zum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Lesen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Der Zug </a:t>
            </a:r>
            <a:r>
              <a:rPr kumimoji="1" lang="en-US" altLang="ja-JP" dirty="0" err="1"/>
              <a:t>fuhr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ein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als</a:t>
            </a:r>
            <a:r>
              <a:rPr kumimoji="1" lang="en-US" altLang="ja-JP" dirty="0"/>
              <a:t> die </a:t>
            </a:r>
            <a:r>
              <a:rPr kumimoji="1" lang="en-US" altLang="ja-JP" dirty="0" err="1"/>
              <a:t>Familie</a:t>
            </a:r>
            <a:r>
              <a:rPr kumimoji="1" lang="en-US" altLang="ja-JP" dirty="0"/>
              <a:t> die </a:t>
            </a:r>
            <a:r>
              <a:rPr kumimoji="1" lang="en-US" altLang="ja-JP" dirty="0" err="1"/>
              <a:t>Zugansage</a:t>
            </a:r>
            <a:r>
              <a:rPr kumimoji="1" lang="en-US" altLang="ja-JP" dirty="0"/>
              <a:t> h</a:t>
            </a:r>
            <a:r>
              <a:rPr kumimoji="1" lang="de-DE" altLang="ja-JP" dirty="0"/>
              <a:t>örte</a:t>
            </a:r>
          </a:p>
          <a:p>
            <a:endParaRPr kumimoji="1" lang="de-DE" altLang="ja-JP" dirty="0"/>
          </a:p>
          <a:p>
            <a:r>
              <a:rPr kumimoji="1" lang="de-DE" altLang="ja-JP" dirty="0"/>
              <a:t>Ich habe meinen Führerschein bekommen, als ich 20 Jahre alt war.</a:t>
            </a:r>
            <a:endParaRPr kumimoji="1" lang="en-US" altLang="ja-JP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395F89C-0CB6-41B7-B090-68DF2D30F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1999" y="874182"/>
            <a:ext cx="3684896" cy="823912"/>
          </a:xfrm>
        </p:spPr>
        <p:txBody>
          <a:bodyPr/>
          <a:lstStyle/>
          <a:p>
            <a:r>
              <a:rPr kumimoji="1" lang="en-US" altLang="ja-JP" dirty="0" err="1"/>
              <a:t>wann</a:t>
            </a:r>
            <a:r>
              <a:rPr kumimoji="1" lang="ja-JP" altLang="en-US" dirty="0"/>
              <a:t>「いつ」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989EB3C-6BC9-4728-9ACE-B563EDA4B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34090" y="1720891"/>
            <a:ext cx="3891611" cy="4306272"/>
          </a:xfrm>
        </p:spPr>
        <p:txBody>
          <a:bodyPr/>
          <a:lstStyle/>
          <a:p>
            <a:r>
              <a:rPr kumimoji="1" lang="en-US" altLang="ja-JP" dirty="0" err="1"/>
              <a:t>Wenn</a:t>
            </a:r>
            <a:r>
              <a:rPr kumimoji="1" lang="en-US" altLang="ja-JP" dirty="0"/>
              <a:t> ich </a:t>
            </a:r>
            <a:r>
              <a:rPr kumimoji="1" lang="en-US" altLang="ja-JP" dirty="0" err="1"/>
              <a:t>krank</a:t>
            </a:r>
            <a:r>
              <a:rPr kumimoji="1" lang="en-US" altLang="ja-JP" dirty="0"/>
              <a:t> war, </a:t>
            </a:r>
            <a:r>
              <a:rPr kumimoji="1" lang="en-US" altLang="ja-JP" dirty="0" err="1"/>
              <a:t>hatte</a:t>
            </a:r>
            <a:r>
              <a:rPr kumimoji="1" lang="en-US" altLang="ja-JP" dirty="0"/>
              <a:t> ich </a:t>
            </a:r>
            <a:r>
              <a:rPr kumimoji="1" lang="en-US" altLang="ja-JP" b="1" dirty="0" err="1"/>
              <a:t>immer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viel</a:t>
            </a:r>
            <a:r>
              <a:rPr kumimoji="1" lang="en-US" altLang="ja-JP" dirty="0"/>
              <a:t> Zeit </a:t>
            </a:r>
            <a:r>
              <a:rPr kumimoji="1" lang="en-US" altLang="ja-JP" dirty="0" err="1"/>
              <a:t>zum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Lesen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de-DE" altLang="ja-JP" dirty="0"/>
              <a:t>Wenn ich Zeit habe, koche ich sehr gerne.</a:t>
            </a:r>
          </a:p>
          <a:p>
            <a:endParaRPr kumimoji="1" lang="de-DE" altLang="ja-JP" dirty="0"/>
          </a:p>
          <a:p>
            <a:r>
              <a:rPr kumimoji="1" lang="de-DE" altLang="ja-JP" dirty="0"/>
              <a:t>Was willst du machen, wenn du deinen Job verlierst?</a:t>
            </a:r>
          </a:p>
          <a:p>
            <a:r>
              <a:rPr kumimoji="1" lang="en-US" altLang="ja-JP" dirty="0"/>
              <a:t>whenever</a:t>
            </a:r>
            <a:endParaRPr kumimoji="1" lang="de-DE" altLang="ja-JP" dirty="0"/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677F504E-5D14-4786-A23E-1F74BE539AD7}"/>
              </a:ext>
            </a:extLst>
          </p:cNvPr>
          <p:cNvSpPr txBox="1">
            <a:spLocks/>
          </p:cNvSpPr>
          <p:nvPr/>
        </p:nvSpPr>
        <p:spPr>
          <a:xfrm>
            <a:off x="7779774" y="982324"/>
            <a:ext cx="4169664" cy="823912"/>
          </a:xfrm>
          <a:prstGeom prst="rect">
            <a:avLst/>
          </a:prstGeom>
        </p:spPr>
        <p:txBody>
          <a:bodyPr lIns="109728" tIns="109728" rIns="109728" bIns="91440" anchor="b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000" b="1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b="1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err="1"/>
              <a:t>wenn</a:t>
            </a:r>
            <a:r>
              <a:rPr kumimoji="1" lang="ja-JP" altLang="en-US" sz="1600" dirty="0"/>
              <a:t>「</a:t>
            </a:r>
            <a:r>
              <a:rPr kumimoji="1" lang="en-US" altLang="ja-JP" sz="1600" dirty="0"/>
              <a:t>(</a:t>
            </a:r>
            <a:r>
              <a:rPr kumimoji="1" lang="ja-JP" altLang="en-US" sz="1600" dirty="0"/>
              <a:t>過去</a:t>
            </a:r>
            <a:r>
              <a:rPr kumimoji="1" lang="en-US" altLang="ja-JP" sz="1600" dirty="0"/>
              <a:t>)</a:t>
            </a:r>
            <a:r>
              <a:rPr kumimoji="1" lang="ja-JP" altLang="en-US" sz="1600" dirty="0"/>
              <a:t>とき：反復、</a:t>
            </a:r>
            <a:endParaRPr kumimoji="1" lang="en-US" altLang="ja-JP" sz="1600" dirty="0"/>
          </a:p>
          <a:p>
            <a:r>
              <a:rPr lang="ja-JP" altLang="en-US" sz="1600" dirty="0"/>
              <a:t>　　　　　</a:t>
            </a:r>
            <a:r>
              <a:rPr kumimoji="1" lang="en-US" altLang="ja-JP" sz="1600" dirty="0"/>
              <a:t>(</a:t>
            </a:r>
            <a:r>
              <a:rPr kumimoji="1" lang="ja-JP" altLang="en-US" sz="1600" dirty="0"/>
              <a:t>現在・未来</a:t>
            </a:r>
            <a:r>
              <a:rPr kumimoji="1" lang="en-US" altLang="ja-JP" sz="1600" dirty="0"/>
              <a:t>)</a:t>
            </a:r>
            <a:r>
              <a:rPr lang="ja-JP" altLang="en-US" sz="1600" dirty="0"/>
              <a:t>とき：条件」</a:t>
            </a:r>
            <a:endParaRPr kumimoji="1" lang="ja-JP" altLang="en-US" sz="1600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78ACE7BB-4192-48E3-B50E-2CD751872EB4}"/>
              </a:ext>
            </a:extLst>
          </p:cNvPr>
          <p:cNvSpPr txBox="1">
            <a:spLocks/>
          </p:cNvSpPr>
          <p:nvPr/>
        </p:nvSpPr>
        <p:spPr>
          <a:xfrm>
            <a:off x="4203509" y="1720891"/>
            <a:ext cx="3630581" cy="4306272"/>
          </a:xfrm>
          <a:prstGeom prst="rect">
            <a:avLst/>
          </a:prstGeom>
        </p:spPr>
        <p:txBody>
          <a:bodyPr lIns="109728" tIns="109728" rIns="109728" bIns="9144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b="1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200" b="1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spc="1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de-DE" altLang="ja-JP" dirty="0"/>
              <a:t>Wann stehst du morgens auf?</a:t>
            </a:r>
            <a:r>
              <a:rPr kumimoji="1" lang="ja-JP" altLang="en-US" dirty="0"/>
              <a:t>（直接疑問文）</a:t>
            </a:r>
            <a:endParaRPr kumimoji="1" lang="de-DE" altLang="ja-JP" dirty="0"/>
          </a:p>
          <a:p>
            <a:endParaRPr lang="de-DE" altLang="ja-JP" dirty="0"/>
          </a:p>
          <a:p>
            <a:r>
              <a:rPr kumimoji="1" lang="de-DE" altLang="ja-JP" dirty="0"/>
              <a:t>Sag mir, wann du heute morgen aufgestanden bist.</a:t>
            </a:r>
            <a:r>
              <a:rPr kumimoji="1" lang="ja-JP" altLang="en-US" dirty="0"/>
              <a:t>（間接疑問文）</a:t>
            </a:r>
          </a:p>
        </p:txBody>
      </p:sp>
    </p:spTree>
    <p:extLst>
      <p:ext uri="{BB962C8B-B14F-4D97-AF65-F5344CB8AC3E}">
        <p14:creationId xmlns:p14="http://schemas.microsoft.com/office/powerpoint/2010/main" val="406273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C647B-2FAD-47E7-A735-769C09F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1E65F-4123-47B6-ABC2-351FE7AA9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C2A093-79C5-4887-8B68-A72BD9C2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024" y="200360"/>
            <a:ext cx="8626798" cy="62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5C13F5-6DB1-4461-983D-14364A55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47" y="579466"/>
            <a:ext cx="9950103" cy="3513514"/>
          </a:xfrm>
        </p:spPr>
        <p:txBody>
          <a:bodyPr/>
          <a:lstStyle/>
          <a:p>
            <a:r>
              <a:rPr lang="de-DE" altLang="ja-JP" dirty="0"/>
              <a:t>Wie warst du selbst, als du 16 warst (als du Oberschüler warst)?</a:t>
            </a:r>
          </a:p>
          <a:p>
            <a:r>
              <a:rPr lang="de-DE" altLang="ja-JP" dirty="0"/>
              <a:t>Wie waren deine Eltern als Jugendliche? Was waren ihre Hobbys und Interessen? Was war anders als heute? (Wenn möglich) </a:t>
            </a:r>
          </a:p>
          <a:p>
            <a:r>
              <a:rPr lang="de-DE" altLang="ja-JP" dirty="0"/>
              <a:t>Was für Probleme haben die japanischen Jugendlichen heute? </a:t>
            </a:r>
          </a:p>
          <a:p>
            <a:r>
              <a:rPr lang="de-DE" altLang="ja-JP" dirty="0"/>
              <a:t>Wie kleiden sich Jugendliche heute? Was ist anders als früher? </a:t>
            </a:r>
          </a:p>
          <a:p>
            <a:r>
              <a:rPr lang="de-DE" altLang="ja-JP" dirty="0"/>
              <a:t>Kritisieren deine Eltern deinen Kleidungsstil?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FE2903-3BA4-43DD-A57A-A7D52DB2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47" y="3429000"/>
            <a:ext cx="8877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5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DC654-8891-4C26-841A-9EDD4C67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011D11-2AFE-4406-8135-43756D46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8289E6-CECD-4714-95DF-2ADE15E2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" y="408222"/>
            <a:ext cx="12110205" cy="604155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3633A8-3176-4A7A-8931-20E8A6ED1816}"/>
              </a:ext>
            </a:extLst>
          </p:cNvPr>
          <p:cNvSpPr txBox="1"/>
          <p:nvPr/>
        </p:nvSpPr>
        <p:spPr>
          <a:xfrm>
            <a:off x="3781425" y="62799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dirty="0"/>
              <a:t>https://www.tokyo-np.co.jp/article/110130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381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CFE54B-05D0-482A-8F97-9453EB2E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836FA1-3BD1-4847-8DE3-5634ECC1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4EB9CD-14B5-4E9A-9177-AF959467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6" y="313371"/>
            <a:ext cx="10845956" cy="59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A1767703-A667-4A77-A8C6-534CA2BCF9FE}"/>
              </a:ext>
            </a:extLst>
          </p:cNvPr>
          <p:cNvSpPr/>
          <p:nvPr/>
        </p:nvSpPr>
        <p:spPr>
          <a:xfrm>
            <a:off x="5913399" y="2361063"/>
            <a:ext cx="5295405" cy="2074460"/>
          </a:xfrm>
          <a:prstGeom prst="wedgeEllipseCallout">
            <a:avLst>
              <a:gd name="adj1" fmla="val -55136"/>
              <a:gd name="adj2" fmla="val 34329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rgbClr val="FF99CC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01B241-432C-4FFB-9300-42B0582C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72699"/>
            <a:ext cx="5390940" cy="1507376"/>
          </a:xfrm>
        </p:spPr>
        <p:txBody>
          <a:bodyPr/>
          <a:lstStyle/>
          <a:p>
            <a:r>
              <a:rPr kumimoji="1" lang="ja-JP" altLang="en-US" dirty="0"/>
              <a:t>ドイツ</a:t>
            </a:r>
            <a:r>
              <a:rPr kumimoji="1" lang="en-US" altLang="ja-JP" dirty="0"/>
              <a:t>DAY</a:t>
            </a:r>
            <a:r>
              <a:rPr kumimoji="1" lang="ja-JP" altLang="en-US" dirty="0"/>
              <a:t>は明日</a:t>
            </a:r>
            <a:r>
              <a:rPr kumimoji="1" lang="en-US" altLang="ja-JP" dirty="0"/>
              <a:t>25</a:t>
            </a:r>
            <a:r>
              <a:rPr kumimoji="1" lang="ja-JP" altLang="en-US" dirty="0"/>
              <a:t>日！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487347-75CE-423A-90B1-4F45F5A7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6" y="26572"/>
            <a:ext cx="4841037" cy="683142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F131F5-A2EA-42C4-9FF1-798F69AA5CEE}"/>
              </a:ext>
            </a:extLst>
          </p:cNvPr>
          <p:cNvSpPr txBox="1"/>
          <p:nvPr/>
        </p:nvSpPr>
        <p:spPr>
          <a:xfrm>
            <a:off x="5636525" y="5199086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dirty="0"/>
              <a:t>https://www.kyoto-u.ac.jp/sites/default/files/inline-files/2021_KI-ZU-NA_OnlineLounge_SpecialDay_flyer_jp-fe194c4cefbe166203a44503f3e673a3.pdf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03640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321</Words>
  <Application>Microsoft Office PowerPoint</Application>
  <PresentationFormat>ワイド画面</PresentationFormat>
  <Paragraphs>36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Meiryo</vt:lpstr>
      <vt:lpstr>Arial</vt:lpstr>
      <vt:lpstr>BlocksVTI</vt:lpstr>
      <vt:lpstr>Deutschkonversationsgruppe</vt:lpstr>
      <vt:lpstr>Willkommen zur DK-Gruppe 初中級！</vt:lpstr>
      <vt:lpstr>als, wann, wenn→when(English)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ドイツDAYは明日25日！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Deutschkonversationsgruppe</dc:title>
  <dc:creator>Namba Hanako</dc:creator>
  <cp:lastModifiedBy>Namba Hanako</cp:lastModifiedBy>
  <cp:revision>27</cp:revision>
  <dcterms:created xsi:type="dcterms:W3CDTF">2021-05-03T06:35:12Z</dcterms:created>
  <dcterms:modified xsi:type="dcterms:W3CDTF">2021-06-24T07:54:13Z</dcterms:modified>
</cp:coreProperties>
</file>