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sldIdLst>
    <p:sldId id="256" r:id="rId2"/>
    <p:sldId id="257" r:id="rId3"/>
    <p:sldId id="258" r:id="rId4"/>
    <p:sldId id="280" r:id="rId5"/>
    <p:sldId id="277" r:id="rId6"/>
    <p:sldId id="278" r:id="rId7"/>
    <p:sldId id="279" r:id="rId8"/>
    <p:sldId id="281"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60"/>
  </p:normalViewPr>
  <p:slideViewPr>
    <p:cSldViewPr snapToGrid="0">
      <p:cViewPr varScale="1">
        <p:scale>
          <a:sx n="67" d="100"/>
          <a:sy n="67" d="100"/>
        </p:scale>
        <p:origin x="43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56FB-E05E-443F-88A1-CFC90638997C}"/>
              </a:ext>
            </a:extLst>
          </p:cNvPr>
          <p:cNvSpPr>
            <a:spLocks noGrp="1"/>
          </p:cNvSpPr>
          <p:nvPr>
            <p:ph type="ctrTitle"/>
          </p:nvPr>
        </p:nvSpPr>
        <p:spPr>
          <a:xfrm>
            <a:off x="1084727" y="1597961"/>
            <a:ext cx="9144000" cy="3162300"/>
          </a:xfrm>
        </p:spPr>
        <p:txBody>
          <a:bodyPr anchor="b">
            <a:normAutofit/>
          </a:bodyPr>
          <a:lstStyle>
            <a:lvl1pPr algn="l">
              <a:lnSpc>
                <a:spcPct val="120000"/>
              </a:lnSpc>
              <a:defRPr sz="3200"/>
            </a:lvl1pPr>
          </a:lstStyle>
          <a:p>
            <a:r>
              <a:rPr lang="en-US" dirty="0"/>
              <a:t>Click to edit Master title style</a:t>
            </a:r>
          </a:p>
        </p:txBody>
      </p:sp>
      <p:sp>
        <p:nvSpPr>
          <p:cNvPr id="3" name="Subtitle 2">
            <a:extLst>
              <a:ext uri="{FF2B5EF4-FFF2-40B4-BE49-F238E27FC236}">
                <a16:creationId xmlns:a16="http://schemas.microsoft.com/office/drawing/2014/main" id="{3C5DA97A-281B-4A77-9D2C-C5E6A860E645}"/>
              </a:ext>
            </a:extLst>
          </p:cNvPr>
          <p:cNvSpPr>
            <a:spLocks noGrp="1"/>
          </p:cNvSpPr>
          <p:nvPr>
            <p:ph type="subTitle" idx="1"/>
          </p:nvPr>
        </p:nvSpPr>
        <p:spPr>
          <a:xfrm>
            <a:off x="1084727" y="4902488"/>
            <a:ext cx="9144000" cy="985075"/>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FD7BAE-E194-4223-BB4E-5E487863F5BE}"/>
              </a:ext>
            </a:extLst>
          </p:cNvPr>
          <p:cNvSpPr>
            <a:spLocks noGrp="1"/>
          </p:cNvSpPr>
          <p:nvPr>
            <p:ph type="dt" sz="half" idx="10"/>
          </p:nvPr>
        </p:nvSpPr>
        <p:spPr/>
        <p:txBody>
          <a:bodyPr/>
          <a:lstStyle/>
          <a:p>
            <a:fld id="{8C28A28C-4C6A-46EA-90C0-4EE0B89CC5C7}" type="datetimeFigureOut">
              <a:rPr lang="en-US" smtClean="0"/>
              <a:t>6/24/2021</a:t>
            </a:fld>
            <a:endParaRPr lang="en-US" dirty="0"/>
          </a:p>
        </p:txBody>
      </p:sp>
      <p:sp>
        <p:nvSpPr>
          <p:cNvPr id="5" name="Footer Placeholder 4">
            <a:extLst>
              <a:ext uri="{FF2B5EF4-FFF2-40B4-BE49-F238E27FC236}">
                <a16:creationId xmlns:a16="http://schemas.microsoft.com/office/drawing/2014/main" id="{9721F6C9-7279-4DF8-9462-3EFEFA03F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57072-0A38-49AD-8D0D-0E42DD488E4F}"/>
              </a:ext>
            </a:extLst>
          </p:cNvPr>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4051148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89E81-5CFF-4A28-B9C8-5D54E51DF202}"/>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58A4CC8-DCB0-4E94-98A7-236E3D1866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1F802-21C2-44B2-A419-55469D826571}"/>
              </a:ext>
            </a:extLst>
          </p:cNvPr>
          <p:cNvSpPr>
            <a:spLocks noGrp="1"/>
          </p:cNvSpPr>
          <p:nvPr>
            <p:ph type="dt" sz="half" idx="10"/>
          </p:nvPr>
        </p:nvSpPr>
        <p:spPr/>
        <p:txBody>
          <a:bodyPr/>
          <a:lstStyle/>
          <a:p>
            <a:fld id="{8C28A28C-4C6A-46EA-90C0-4EE0B89CC5C7}" type="datetimeFigureOut">
              <a:rPr lang="en-US" smtClean="0"/>
              <a:t>6/24/2021</a:t>
            </a:fld>
            <a:endParaRPr lang="en-US"/>
          </a:p>
        </p:txBody>
      </p:sp>
      <p:sp>
        <p:nvSpPr>
          <p:cNvPr id="5" name="Footer Placeholder 4">
            <a:extLst>
              <a:ext uri="{FF2B5EF4-FFF2-40B4-BE49-F238E27FC236}">
                <a16:creationId xmlns:a16="http://schemas.microsoft.com/office/drawing/2014/main" id="{84BDB709-08FF-4C4A-8670-4CCA9146F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395375-1CC8-4950-8439-877451C4266D}"/>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466841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8BDF0-A155-454D-B3E2-AD15D0905A62}"/>
              </a:ext>
            </a:extLst>
          </p:cNvPr>
          <p:cNvSpPr>
            <a:spLocks noGrp="1"/>
          </p:cNvSpPr>
          <p:nvPr>
            <p:ph type="title" orient="vert"/>
          </p:nvPr>
        </p:nvSpPr>
        <p:spPr>
          <a:xfrm>
            <a:off x="9073242" y="827313"/>
            <a:ext cx="2280557" cy="5061857"/>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7244E0D-96EC-4B35-BA5C-5DAFCC7281AE}"/>
              </a:ext>
            </a:extLst>
          </p:cNvPr>
          <p:cNvSpPr>
            <a:spLocks noGrp="1"/>
          </p:cNvSpPr>
          <p:nvPr>
            <p:ph type="body" orient="vert" idx="1"/>
          </p:nvPr>
        </p:nvSpPr>
        <p:spPr>
          <a:xfrm>
            <a:off x="838200" y="827313"/>
            <a:ext cx="8115300" cy="5061857"/>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3ADC4E-9FB1-439F-B0FB-47F47B3421A7}"/>
              </a:ext>
            </a:extLst>
          </p:cNvPr>
          <p:cNvSpPr>
            <a:spLocks noGrp="1"/>
          </p:cNvSpPr>
          <p:nvPr>
            <p:ph type="dt" sz="half" idx="10"/>
          </p:nvPr>
        </p:nvSpPr>
        <p:spPr/>
        <p:txBody>
          <a:bodyPr/>
          <a:lstStyle/>
          <a:p>
            <a:fld id="{8C28A28C-4C6A-46EA-90C0-4EE0B89CC5C7}" type="datetimeFigureOut">
              <a:rPr lang="en-US" smtClean="0"/>
              <a:t>6/24/2021</a:t>
            </a:fld>
            <a:endParaRPr lang="en-US"/>
          </a:p>
        </p:txBody>
      </p:sp>
      <p:sp>
        <p:nvSpPr>
          <p:cNvPr id="5" name="Footer Placeholder 4">
            <a:extLst>
              <a:ext uri="{FF2B5EF4-FFF2-40B4-BE49-F238E27FC236}">
                <a16:creationId xmlns:a16="http://schemas.microsoft.com/office/drawing/2014/main" id="{637EE406-061A-4440-BA75-3B684FC8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D93CF-F5F3-4897-A51E-47D577FDD344}"/>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59928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98199-C6CF-4DFF-A750-435F06CC74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2D5EB-F993-411F-9DBA-971321FC00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5D216-27F9-4078-8349-ABC9F614A5E7}"/>
              </a:ext>
            </a:extLst>
          </p:cNvPr>
          <p:cNvSpPr>
            <a:spLocks noGrp="1"/>
          </p:cNvSpPr>
          <p:nvPr>
            <p:ph type="dt" sz="half" idx="10"/>
          </p:nvPr>
        </p:nvSpPr>
        <p:spPr/>
        <p:txBody>
          <a:bodyPr/>
          <a:lstStyle/>
          <a:p>
            <a:fld id="{8C28A28C-4C6A-46EA-90C0-4EE0B89CC5C7}" type="datetimeFigureOut">
              <a:rPr lang="en-US" smtClean="0"/>
              <a:t>6/24/2021</a:t>
            </a:fld>
            <a:endParaRPr lang="en-US"/>
          </a:p>
        </p:txBody>
      </p:sp>
      <p:sp>
        <p:nvSpPr>
          <p:cNvPr id="5" name="Footer Placeholder 4">
            <a:extLst>
              <a:ext uri="{FF2B5EF4-FFF2-40B4-BE49-F238E27FC236}">
                <a16:creationId xmlns:a16="http://schemas.microsoft.com/office/drawing/2014/main" id="{4384F8A8-FBA7-4F25-ADEA-AF346495D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609F8-5897-4724-8FA6-3EFDE8F2DD7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507466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0F0C-7BA8-490D-B4C9-CCE145DCD19A}"/>
              </a:ext>
            </a:extLst>
          </p:cNvPr>
          <p:cNvSpPr>
            <a:spLocks noGrp="1"/>
          </p:cNvSpPr>
          <p:nvPr>
            <p:ph type="title"/>
          </p:nvPr>
        </p:nvSpPr>
        <p:spPr>
          <a:xfrm>
            <a:off x="1084726" y="1709738"/>
            <a:ext cx="9143999" cy="3050523"/>
          </a:xfrm>
        </p:spPr>
        <p:txBody>
          <a:bodyPr anchor="b">
            <a:normAutofit/>
          </a:bodyPr>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id="{84290E61-B837-4BE4-9BC7-6AF706BCCA42}"/>
              </a:ext>
            </a:extLst>
          </p:cNvPr>
          <p:cNvSpPr>
            <a:spLocks noGrp="1"/>
          </p:cNvSpPr>
          <p:nvPr>
            <p:ph type="body" idx="1"/>
          </p:nvPr>
        </p:nvSpPr>
        <p:spPr>
          <a:xfrm>
            <a:off x="1084726" y="4902488"/>
            <a:ext cx="9143999" cy="985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52E15F-E46D-44C6-9FB9-07B0BC545AEF}"/>
              </a:ext>
            </a:extLst>
          </p:cNvPr>
          <p:cNvSpPr>
            <a:spLocks noGrp="1"/>
          </p:cNvSpPr>
          <p:nvPr>
            <p:ph type="dt" sz="half" idx="10"/>
          </p:nvPr>
        </p:nvSpPr>
        <p:spPr/>
        <p:txBody>
          <a:bodyPr/>
          <a:lstStyle/>
          <a:p>
            <a:fld id="{8C28A28C-4C6A-46EA-90C0-4EE0B89CC5C7}" type="datetimeFigureOut">
              <a:rPr lang="en-US" smtClean="0"/>
              <a:t>6/24/2021</a:t>
            </a:fld>
            <a:endParaRPr lang="en-US"/>
          </a:p>
        </p:txBody>
      </p:sp>
      <p:sp>
        <p:nvSpPr>
          <p:cNvPr id="5" name="Footer Placeholder 4">
            <a:extLst>
              <a:ext uri="{FF2B5EF4-FFF2-40B4-BE49-F238E27FC236}">
                <a16:creationId xmlns:a16="http://schemas.microsoft.com/office/drawing/2014/main" id="{2EBF6955-3667-4857-B35A-9E12F79886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14B309-D15E-4FA1-9B8D-8C1F3B56C37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824428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219AB-91F9-4F80-9B5D-2E6FE925F0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19F334-D0CF-4DFD-BAA9-3ECD639B1F1E}"/>
              </a:ext>
            </a:extLst>
          </p:cNvPr>
          <p:cNvSpPr>
            <a:spLocks noGrp="1"/>
          </p:cNvSpPr>
          <p:nvPr>
            <p:ph sz="half" idx="1"/>
          </p:nvPr>
        </p:nvSpPr>
        <p:spPr>
          <a:xfrm>
            <a:off x="1077362" y="2227809"/>
            <a:ext cx="4942438" cy="3949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5E0B5D-4613-4DA7-BA20-58B19BE8A496}"/>
              </a:ext>
            </a:extLst>
          </p:cNvPr>
          <p:cNvSpPr>
            <a:spLocks noGrp="1"/>
          </p:cNvSpPr>
          <p:nvPr>
            <p:ph sz="half" idx="2"/>
          </p:nvPr>
        </p:nvSpPr>
        <p:spPr>
          <a:xfrm>
            <a:off x="6172200" y="2227809"/>
            <a:ext cx="4855265" cy="39491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F311AB-0603-424D-BC42-0CEAB3562BA4}"/>
              </a:ext>
            </a:extLst>
          </p:cNvPr>
          <p:cNvSpPr>
            <a:spLocks noGrp="1"/>
          </p:cNvSpPr>
          <p:nvPr>
            <p:ph type="dt" sz="half" idx="10"/>
          </p:nvPr>
        </p:nvSpPr>
        <p:spPr/>
        <p:txBody>
          <a:bodyPr/>
          <a:lstStyle/>
          <a:p>
            <a:fld id="{8C28A28C-4C6A-46EA-90C0-4EE0B89CC5C7}" type="datetimeFigureOut">
              <a:rPr lang="en-US" smtClean="0"/>
              <a:t>6/24/2021</a:t>
            </a:fld>
            <a:endParaRPr lang="en-US"/>
          </a:p>
        </p:txBody>
      </p:sp>
      <p:sp>
        <p:nvSpPr>
          <p:cNvPr id="6" name="Footer Placeholder 5">
            <a:extLst>
              <a:ext uri="{FF2B5EF4-FFF2-40B4-BE49-F238E27FC236}">
                <a16:creationId xmlns:a16="http://schemas.microsoft.com/office/drawing/2014/main" id="{7A3AA2AC-0C5F-4835-BE47-D780C29890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6C54C0-DFDA-4778-9EE8-5E5C30E05412}"/>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896919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F3603-5B09-4916-8324-A6BDAB4E060E}"/>
              </a:ext>
            </a:extLst>
          </p:cNvPr>
          <p:cNvSpPr>
            <a:spLocks noGrp="1"/>
          </p:cNvSpPr>
          <p:nvPr>
            <p:ph type="title"/>
          </p:nvPr>
        </p:nvSpPr>
        <p:spPr>
          <a:xfrm>
            <a:off x="1084726" y="365125"/>
            <a:ext cx="9942739"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4073C-C15B-4218-9B84-6758955176E7}"/>
              </a:ext>
            </a:extLst>
          </p:cNvPr>
          <p:cNvSpPr>
            <a:spLocks noGrp="1"/>
          </p:cNvSpPr>
          <p:nvPr>
            <p:ph type="body" idx="1"/>
          </p:nvPr>
        </p:nvSpPr>
        <p:spPr>
          <a:xfrm>
            <a:off x="1084725" y="1681163"/>
            <a:ext cx="491285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116D27-36F6-440B-A9BE-8B9499047CEF}"/>
              </a:ext>
            </a:extLst>
          </p:cNvPr>
          <p:cNvSpPr>
            <a:spLocks noGrp="1"/>
          </p:cNvSpPr>
          <p:nvPr>
            <p:ph sz="half" idx="2"/>
          </p:nvPr>
        </p:nvSpPr>
        <p:spPr>
          <a:xfrm>
            <a:off x="1084726" y="2505075"/>
            <a:ext cx="4912849"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C12010D-7AC4-4A70-A211-6A29274119DB}"/>
              </a:ext>
            </a:extLst>
          </p:cNvPr>
          <p:cNvSpPr>
            <a:spLocks noGrp="1"/>
          </p:cNvSpPr>
          <p:nvPr>
            <p:ph type="body" sz="quarter" idx="3"/>
          </p:nvPr>
        </p:nvSpPr>
        <p:spPr>
          <a:xfrm>
            <a:off x="6172200" y="1681163"/>
            <a:ext cx="48552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AE85B5-3350-49A4-86A1-E5DAED491624}"/>
              </a:ext>
            </a:extLst>
          </p:cNvPr>
          <p:cNvSpPr>
            <a:spLocks noGrp="1"/>
          </p:cNvSpPr>
          <p:nvPr>
            <p:ph sz="quarter" idx="4"/>
          </p:nvPr>
        </p:nvSpPr>
        <p:spPr>
          <a:xfrm>
            <a:off x="6172200" y="2505075"/>
            <a:ext cx="485526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73E874-D08B-4D81-B82D-5DF242E4A1AA}"/>
              </a:ext>
            </a:extLst>
          </p:cNvPr>
          <p:cNvSpPr>
            <a:spLocks noGrp="1"/>
          </p:cNvSpPr>
          <p:nvPr>
            <p:ph type="dt" sz="half" idx="10"/>
          </p:nvPr>
        </p:nvSpPr>
        <p:spPr/>
        <p:txBody>
          <a:bodyPr/>
          <a:lstStyle/>
          <a:p>
            <a:fld id="{8C28A28C-4C6A-46EA-90C0-4EE0B89CC5C7}" type="datetimeFigureOut">
              <a:rPr lang="en-US" smtClean="0"/>
              <a:t>6/24/2021</a:t>
            </a:fld>
            <a:endParaRPr lang="en-US"/>
          </a:p>
        </p:txBody>
      </p:sp>
      <p:sp>
        <p:nvSpPr>
          <p:cNvPr id="8" name="Footer Placeholder 7">
            <a:extLst>
              <a:ext uri="{FF2B5EF4-FFF2-40B4-BE49-F238E27FC236}">
                <a16:creationId xmlns:a16="http://schemas.microsoft.com/office/drawing/2014/main" id="{AE174067-0FFA-41C3-A3A6-E8907CC32D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947985-FBC0-4118-8877-2E327F637DF5}"/>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92674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0282-3DE7-4AB9-83AC-AFEDD22AF3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A7436C-706A-443F-86CD-4444C82818B2}"/>
              </a:ext>
            </a:extLst>
          </p:cNvPr>
          <p:cNvSpPr>
            <a:spLocks noGrp="1"/>
          </p:cNvSpPr>
          <p:nvPr>
            <p:ph type="dt" sz="half" idx="10"/>
          </p:nvPr>
        </p:nvSpPr>
        <p:spPr/>
        <p:txBody>
          <a:bodyPr/>
          <a:lstStyle/>
          <a:p>
            <a:fld id="{8C28A28C-4C6A-46EA-90C0-4EE0B89CC5C7}" type="datetimeFigureOut">
              <a:rPr lang="en-US" smtClean="0"/>
              <a:t>6/24/2021</a:t>
            </a:fld>
            <a:endParaRPr lang="en-US"/>
          </a:p>
        </p:txBody>
      </p:sp>
      <p:sp>
        <p:nvSpPr>
          <p:cNvPr id="4" name="Footer Placeholder 3">
            <a:extLst>
              <a:ext uri="{FF2B5EF4-FFF2-40B4-BE49-F238E27FC236}">
                <a16:creationId xmlns:a16="http://schemas.microsoft.com/office/drawing/2014/main" id="{09B53292-7EA5-45D0-957F-636A44FC0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76F59D-34BB-462C-B506-040B9E982FCB}"/>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217856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E55245-AB52-41B4-9B28-55E6527DA2F8}"/>
              </a:ext>
            </a:extLst>
          </p:cNvPr>
          <p:cNvSpPr>
            <a:spLocks noGrp="1"/>
          </p:cNvSpPr>
          <p:nvPr>
            <p:ph type="dt" sz="half" idx="10"/>
          </p:nvPr>
        </p:nvSpPr>
        <p:spPr/>
        <p:txBody>
          <a:bodyPr/>
          <a:lstStyle/>
          <a:p>
            <a:fld id="{8C28A28C-4C6A-46EA-90C0-4EE0B89CC5C7}" type="datetimeFigureOut">
              <a:rPr lang="en-US" smtClean="0"/>
              <a:t>6/24/2021</a:t>
            </a:fld>
            <a:endParaRPr lang="en-US"/>
          </a:p>
        </p:txBody>
      </p:sp>
      <p:sp>
        <p:nvSpPr>
          <p:cNvPr id="3" name="Footer Placeholder 2">
            <a:extLst>
              <a:ext uri="{FF2B5EF4-FFF2-40B4-BE49-F238E27FC236}">
                <a16:creationId xmlns:a16="http://schemas.microsoft.com/office/drawing/2014/main" id="{CA73B8AE-58B0-4FDF-8430-9D8D3DD537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9E4D91-8619-43C1-841B-B5F47DE01739}"/>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12779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DA660-DF93-4947-B93F-BF118D3B5F80}"/>
              </a:ext>
            </a:extLst>
          </p:cNvPr>
          <p:cNvSpPr>
            <a:spLocks noGrp="1"/>
          </p:cNvSpPr>
          <p:nvPr>
            <p:ph type="title"/>
          </p:nvPr>
        </p:nvSpPr>
        <p:spPr>
          <a:xfrm>
            <a:off x="1084727" y="457200"/>
            <a:ext cx="3687298"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02F0292E-B3E1-4FD6-A7FA-C165BAC21C28}"/>
              </a:ext>
            </a:extLst>
          </p:cNvPr>
          <p:cNvSpPr>
            <a:spLocks noGrp="1"/>
          </p:cNvSpPr>
          <p:nvPr>
            <p:ph idx="1"/>
          </p:nvPr>
        </p:nvSpPr>
        <p:spPr>
          <a:xfrm>
            <a:off x="5183188" y="987425"/>
            <a:ext cx="5844277" cy="487362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EFB0ECC-817B-4A71-AFB5-FC60A2BC3ABC}"/>
              </a:ext>
            </a:extLst>
          </p:cNvPr>
          <p:cNvSpPr>
            <a:spLocks noGrp="1"/>
          </p:cNvSpPr>
          <p:nvPr>
            <p:ph type="body" sz="half" idx="2"/>
          </p:nvPr>
        </p:nvSpPr>
        <p:spPr>
          <a:xfrm>
            <a:off x="1084727" y="2253343"/>
            <a:ext cx="3687298" cy="361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788E0B-6135-4F59-A35A-2CA1A8BA4ED2}"/>
              </a:ext>
            </a:extLst>
          </p:cNvPr>
          <p:cNvSpPr>
            <a:spLocks noGrp="1"/>
          </p:cNvSpPr>
          <p:nvPr>
            <p:ph type="dt" sz="half" idx="10"/>
          </p:nvPr>
        </p:nvSpPr>
        <p:spPr/>
        <p:txBody>
          <a:bodyPr/>
          <a:lstStyle/>
          <a:p>
            <a:fld id="{8C28A28C-4C6A-46EA-90C0-4EE0B89CC5C7}" type="datetimeFigureOut">
              <a:rPr lang="en-US" smtClean="0"/>
              <a:t>6/24/2021</a:t>
            </a:fld>
            <a:endParaRPr lang="en-US"/>
          </a:p>
        </p:txBody>
      </p:sp>
      <p:sp>
        <p:nvSpPr>
          <p:cNvPr id="6" name="Footer Placeholder 5">
            <a:extLst>
              <a:ext uri="{FF2B5EF4-FFF2-40B4-BE49-F238E27FC236}">
                <a16:creationId xmlns:a16="http://schemas.microsoft.com/office/drawing/2014/main" id="{FD0DEF36-4037-4E6D-988F-CC8E3F11C6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5C0D2D-D878-4723-A002-5A601EFB48A0}"/>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102310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59D5-B8A1-4C9C-A61F-E082A44330BB}"/>
              </a:ext>
            </a:extLst>
          </p:cNvPr>
          <p:cNvSpPr>
            <a:spLocks noGrp="1"/>
          </p:cNvSpPr>
          <p:nvPr>
            <p:ph type="title"/>
          </p:nvPr>
        </p:nvSpPr>
        <p:spPr>
          <a:xfrm>
            <a:off x="1084727" y="720433"/>
            <a:ext cx="3687298" cy="1587337"/>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4CB4F5F-E6E7-45C3-B35C-80F81FB1A5E8}"/>
              </a:ext>
            </a:extLst>
          </p:cNvPr>
          <p:cNvSpPr>
            <a:spLocks noGrp="1"/>
          </p:cNvSpPr>
          <p:nvPr>
            <p:ph type="pic" idx="1"/>
          </p:nvPr>
        </p:nvSpPr>
        <p:spPr>
          <a:xfrm>
            <a:off x="5183188" y="987425"/>
            <a:ext cx="58277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633AB7-4F8E-4A9F-AC15-89E6A6E00347}"/>
              </a:ext>
            </a:extLst>
          </p:cNvPr>
          <p:cNvSpPr>
            <a:spLocks noGrp="1"/>
          </p:cNvSpPr>
          <p:nvPr>
            <p:ph type="body" sz="half" idx="2"/>
          </p:nvPr>
        </p:nvSpPr>
        <p:spPr>
          <a:xfrm>
            <a:off x="1084727" y="2449286"/>
            <a:ext cx="3687298" cy="3419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074B526-866D-4E11-A7F9-081BD4EDF484}"/>
              </a:ext>
            </a:extLst>
          </p:cNvPr>
          <p:cNvSpPr>
            <a:spLocks noGrp="1"/>
          </p:cNvSpPr>
          <p:nvPr>
            <p:ph type="dt" sz="half" idx="10"/>
          </p:nvPr>
        </p:nvSpPr>
        <p:spPr/>
        <p:txBody>
          <a:bodyPr/>
          <a:lstStyle/>
          <a:p>
            <a:fld id="{8C28A28C-4C6A-46EA-90C0-4EE0B89CC5C7}" type="datetimeFigureOut">
              <a:rPr lang="en-US" smtClean="0"/>
              <a:t>6/24/2021</a:t>
            </a:fld>
            <a:endParaRPr lang="en-US"/>
          </a:p>
        </p:txBody>
      </p:sp>
      <p:sp>
        <p:nvSpPr>
          <p:cNvPr id="6" name="Footer Placeholder 5">
            <a:extLst>
              <a:ext uri="{FF2B5EF4-FFF2-40B4-BE49-F238E27FC236}">
                <a16:creationId xmlns:a16="http://schemas.microsoft.com/office/drawing/2014/main" id="{CD758BF8-E962-4367-8495-62438FDD48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C20AE1-C97D-4E6C-9DB2-B2904C2CF247}"/>
              </a:ext>
            </a:extLst>
          </p:cNvPr>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98492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E192E3E-68A9-4F36-936C-1C8D0B9EF132}"/>
              </a:ext>
            </a:extLst>
          </p:cNvPr>
          <p:cNvSpPr/>
          <p:nvPr/>
        </p:nvSpPr>
        <p:spPr>
          <a:xfrm>
            <a:off x="8803792" y="3455896"/>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3F214EB0-7E6D-4536-9350-5CB688B56F26}"/>
              </a:ext>
            </a:extLst>
          </p:cNvPr>
          <p:cNvSpPr>
            <a:spLocks noGrp="1"/>
          </p:cNvSpPr>
          <p:nvPr>
            <p:ph type="title"/>
          </p:nvPr>
        </p:nvSpPr>
        <p:spPr>
          <a:xfrm>
            <a:off x="1077362" y="720434"/>
            <a:ext cx="9950103" cy="1507376"/>
          </a:xfrm>
          <a:prstGeom prst="rect">
            <a:avLst/>
          </a:prstGeom>
        </p:spPr>
        <p:txBody>
          <a:bodyPr lIns="109728" tIns="109728" rIns="109728" bIns="91440" anchor="b"/>
          <a:lstStyle/>
          <a:p>
            <a:r>
              <a:rPr lang="en-US" dirty="0"/>
              <a:t>Click to edit Master title style</a:t>
            </a:r>
          </a:p>
        </p:txBody>
      </p:sp>
      <p:sp>
        <p:nvSpPr>
          <p:cNvPr id="3" name="Text Placeholder 2">
            <a:extLst>
              <a:ext uri="{FF2B5EF4-FFF2-40B4-BE49-F238E27FC236}">
                <a16:creationId xmlns:a16="http://schemas.microsoft.com/office/drawing/2014/main" id="{ABF5455E-4725-4924-BF7D-2E1FC9E391F8}"/>
              </a:ext>
            </a:extLst>
          </p:cNvPr>
          <p:cNvSpPr>
            <a:spLocks noGrp="1"/>
          </p:cNvSpPr>
          <p:nvPr>
            <p:ph type="body" idx="1"/>
          </p:nvPr>
        </p:nvSpPr>
        <p:spPr>
          <a:xfrm>
            <a:off x="1077362" y="2427316"/>
            <a:ext cx="9950103" cy="3513514"/>
          </a:xfrm>
          <a:prstGeom prst="rect">
            <a:avLst/>
          </a:prstGeom>
        </p:spPr>
        <p:txBody>
          <a:bodyPr lIns="109728" tIns="109728" rIns="109728" bIns="9144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2CAD9D9-1A1D-4438-9F3D-E5E58FD72F1F}"/>
              </a:ext>
            </a:extLst>
          </p:cNvPr>
          <p:cNvSpPr>
            <a:spLocks noGrp="1"/>
          </p:cNvSpPr>
          <p:nvPr>
            <p:ph type="dt" sz="half" idx="2"/>
          </p:nvPr>
        </p:nvSpPr>
        <p:spPr>
          <a:xfrm>
            <a:off x="9243751" y="6356350"/>
            <a:ext cx="2296603" cy="365125"/>
          </a:xfrm>
          <a:prstGeom prst="rect">
            <a:avLst/>
          </a:prstGeom>
        </p:spPr>
        <p:txBody>
          <a:bodyPr lIns="109728" tIns="109728" rIns="109728" bIns="91440" anchor="ctr"/>
          <a:lstStyle>
            <a:lvl1pPr algn="r">
              <a:defRPr sz="900" spc="100">
                <a:solidFill>
                  <a:schemeClr val="bg1"/>
                </a:solidFill>
              </a:defRPr>
            </a:lvl1pPr>
          </a:lstStyle>
          <a:p>
            <a:fld id="{8C28A28C-4C6A-46EA-90C0-4EE0B89CC5C7}" type="datetimeFigureOut">
              <a:rPr lang="en-US" smtClean="0"/>
              <a:pPr/>
              <a:t>6/24/2021</a:t>
            </a:fld>
            <a:endParaRPr lang="en-US" dirty="0"/>
          </a:p>
        </p:txBody>
      </p:sp>
      <p:sp>
        <p:nvSpPr>
          <p:cNvPr id="5" name="Footer Placeholder 4">
            <a:extLst>
              <a:ext uri="{FF2B5EF4-FFF2-40B4-BE49-F238E27FC236}">
                <a16:creationId xmlns:a16="http://schemas.microsoft.com/office/drawing/2014/main" id="{AE80A827-D7BF-4CA4-8C29-5AE54ADA4787}"/>
              </a:ext>
            </a:extLst>
          </p:cNvPr>
          <p:cNvSpPr>
            <a:spLocks noGrp="1"/>
          </p:cNvSpPr>
          <p:nvPr>
            <p:ph type="ftr" sz="quarter" idx="3"/>
          </p:nvPr>
        </p:nvSpPr>
        <p:spPr>
          <a:xfrm rot="5400000">
            <a:off x="-1610380" y="1926575"/>
            <a:ext cx="3830351" cy="365125"/>
          </a:xfrm>
          <a:prstGeom prst="rect">
            <a:avLst/>
          </a:prstGeom>
        </p:spPr>
        <p:txBody>
          <a:bodyPr lIns="109728" tIns="109728" rIns="109728" bIns="91440" anchor="ctr"/>
          <a:lstStyle>
            <a:lvl1pPr algn="l">
              <a:defRPr sz="900" spc="1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06717188-1DE1-4DA5-8161-21179E4ADEAE}"/>
              </a:ext>
            </a:extLst>
          </p:cNvPr>
          <p:cNvSpPr>
            <a:spLocks noGrp="1"/>
          </p:cNvSpPr>
          <p:nvPr>
            <p:ph type="sldNum" sz="quarter" idx="4"/>
          </p:nvPr>
        </p:nvSpPr>
        <p:spPr>
          <a:xfrm>
            <a:off x="11540355" y="6356350"/>
            <a:ext cx="410973" cy="365125"/>
          </a:xfrm>
          <a:prstGeom prst="rect">
            <a:avLst/>
          </a:prstGeom>
        </p:spPr>
        <p:txBody>
          <a:bodyPr lIns="109728" tIns="109728" rIns="109728" bIns="91440" anchor="ctr"/>
          <a:lstStyle>
            <a:lvl1pPr algn="r">
              <a:defRPr sz="900" spc="100">
                <a:solidFill>
                  <a:schemeClr val="bg1"/>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139610777"/>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914400" rtl="0" eaLnBrk="1" latinLnBrk="0" hangingPunct="1">
        <a:lnSpc>
          <a:spcPct val="110000"/>
        </a:lnSpc>
        <a:spcBef>
          <a:spcPct val="0"/>
        </a:spcBef>
        <a:buNone/>
        <a:defRPr sz="3200" b="1" kern="1200"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spc="120">
          <a:solidFill>
            <a:schemeClr val="tx1"/>
          </a:solidFill>
          <a:latin typeface="+mn-lt"/>
          <a:ea typeface="+mn-ea"/>
          <a:cs typeface="+mn-cs"/>
        </a:defRPr>
      </a:lvl1pPr>
      <a:lvl2pPr marL="274320" indent="0" algn="l" defTabSz="914400" rtl="0" eaLnBrk="1" latinLnBrk="0" hangingPunct="1">
        <a:lnSpc>
          <a:spcPct val="120000"/>
        </a:lnSpc>
        <a:spcBef>
          <a:spcPts val="500"/>
        </a:spcBef>
        <a:buFontTx/>
        <a:buNone/>
        <a:defRPr sz="1600" b="1" kern="1200" spc="120">
          <a:solidFill>
            <a:schemeClr val="tx1"/>
          </a:solidFill>
          <a:latin typeface="+mn-lt"/>
          <a:ea typeface="+mn-ea"/>
          <a:cs typeface="+mn-cs"/>
        </a:defRPr>
      </a:lvl2pPr>
      <a:lvl3pPr marL="548640" indent="-228600" algn="l" defTabSz="914400" rtl="0" eaLnBrk="1" latinLnBrk="0" hangingPunct="1">
        <a:lnSpc>
          <a:spcPct val="120000"/>
        </a:lnSpc>
        <a:spcBef>
          <a:spcPts val="500"/>
        </a:spcBef>
        <a:buFont typeface="Arial" panose="020B0604020202020204" pitchFamily="34" charset="0"/>
        <a:buChar char="•"/>
        <a:defRPr sz="1400" kern="1200" spc="120">
          <a:solidFill>
            <a:schemeClr val="tx1"/>
          </a:solidFill>
          <a:latin typeface="+mn-lt"/>
          <a:ea typeface="+mn-ea"/>
          <a:cs typeface="+mn-cs"/>
        </a:defRPr>
      </a:lvl3pPr>
      <a:lvl4pPr marL="594360" indent="0" algn="l" defTabSz="914400" rtl="0" eaLnBrk="1" latinLnBrk="0" hangingPunct="1">
        <a:lnSpc>
          <a:spcPct val="120000"/>
        </a:lnSpc>
        <a:spcBef>
          <a:spcPts val="500"/>
        </a:spcBef>
        <a:buFontTx/>
        <a:buNone/>
        <a:defRPr sz="1200" b="1" kern="1200" spc="120">
          <a:solidFill>
            <a:schemeClr val="tx1"/>
          </a:solidFill>
          <a:latin typeface="+mn-lt"/>
          <a:ea typeface="+mn-ea"/>
          <a:cs typeface="+mn-cs"/>
        </a:defRPr>
      </a:lvl4pPr>
      <a:lvl5pPr marL="822960" indent="-228600" algn="l" defTabSz="914400" rtl="0" eaLnBrk="1" latinLnBrk="0" hangingPunct="1">
        <a:lnSpc>
          <a:spcPct val="120000"/>
        </a:lnSpc>
        <a:spcBef>
          <a:spcPts val="500"/>
        </a:spcBef>
        <a:buFont typeface="Arial" panose="020B0604020202020204" pitchFamily="34" charset="0"/>
        <a:buChar char="•"/>
        <a:defRPr sz="1200" kern="1200" spc="12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u.kyoto-u.jp/tp-m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DE3B669-D0C6-43C4-9D0E-ED152B12DA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2530BF79-E34F-4780-8A9F-512645AF89A7}"/>
              </a:ext>
            </a:extLst>
          </p:cNvPr>
          <p:cNvSpPr>
            <a:spLocks noGrp="1"/>
          </p:cNvSpPr>
          <p:nvPr>
            <p:ph type="ctrTitle"/>
          </p:nvPr>
        </p:nvSpPr>
        <p:spPr>
          <a:xfrm>
            <a:off x="1087347" y="5422789"/>
            <a:ext cx="8888461" cy="706641"/>
          </a:xfrm>
        </p:spPr>
        <p:txBody>
          <a:bodyPr anchor="b">
            <a:normAutofit/>
          </a:bodyPr>
          <a:lstStyle/>
          <a:p>
            <a:r>
              <a:rPr kumimoji="1" lang="en-US" altLang="ja-JP" sz="2800" dirty="0" err="1"/>
              <a:t>Deutschkonversationsgruppe</a:t>
            </a:r>
            <a:endParaRPr kumimoji="1" lang="ja-JP" altLang="en-US" sz="2800" dirty="0"/>
          </a:p>
        </p:txBody>
      </p:sp>
      <p:sp>
        <p:nvSpPr>
          <p:cNvPr id="3" name="字幕 2">
            <a:extLst>
              <a:ext uri="{FF2B5EF4-FFF2-40B4-BE49-F238E27FC236}">
                <a16:creationId xmlns:a16="http://schemas.microsoft.com/office/drawing/2014/main" id="{8C6C00D5-E3B8-4E2C-9C6D-CC8BF26C5C11}"/>
              </a:ext>
            </a:extLst>
          </p:cNvPr>
          <p:cNvSpPr>
            <a:spLocks noGrp="1"/>
          </p:cNvSpPr>
          <p:nvPr>
            <p:ph type="subTitle" idx="1"/>
          </p:nvPr>
        </p:nvSpPr>
        <p:spPr>
          <a:xfrm>
            <a:off x="1087348" y="6165748"/>
            <a:ext cx="8888460" cy="365125"/>
          </a:xfrm>
        </p:spPr>
        <p:txBody>
          <a:bodyPr anchor="t">
            <a:noAutofit/>
          </a:bodyPr>
          <a:lstStyle/>
          <a:p>
            <a:pPr>
              <a:lnSpc>
                <a:spcPct val="110000"/>
              </a:lnSpc>
            </a:pPr>
            <a:r>
              <a:rPr kumimoji="1" lang="en-US" altLang="ja-JP" sz="2000"/>
              <a:t>01.07.2021</a:t>
            </a:r>
            <a:endParaRPr kumimoji="1" lang="ja-JP" altLang="en-US" sz="2000" dirty="0"/>
          </a:p>
        </p:txBody>
      </p:sp>
      <p:pic>
        <p:nvPicPr>
          <p:cNvPr id="4" name="Picture 3" descr="窓に面したカフェでのホット チョコレート">
            <a:extLst>
              <a:ext uri="{FF2B5EF4-FFF2-40B4-BE49-F238E27FC236}">
                <a16:creationId xmlns:a16="http://schemas.microsoft.com/office/drawing/2014/main" id="{17AA34C0-027F-40A2-85BB-1998F81632E4}"/>
              </a:ext>
            </a:extLst>
          </p:cNvPr>
          <p:cNvPicPr>
            <a:picLocks noChangeAspect="1"/>
          </p:cNvPicPr>
          <p:nvPr/>
        </p:nvPicPr>
        <p:blipFill rotWithShape="1">
          <a:blip r:embed="rId2"/>
          <a:srcRect t="26236" b="10506"/>
          <a:stretch/>
        </p:blipFill>
        <p:spPr>
          <a:xfrm>
            <a:off x="-2" y="10"/>
            <a:ext cx="12192002" cy="5148019"/>
          </a:xfrm>
          <a:prstGeom prst="rect">
            <a:avLst/>
          </a:prstGeom>
        </p:spPr>
      </p:pic>
      <p:sp>
        <p:nvSpPr>
          <p:cNvPr id="16" name="Freeform: Shape 15">
            <a:extLst>
              <a:ext uri="{FF2B5EF4-FFF2-40B4-BE49-F238E27FC236}">
                <a16:creationId xmlns:a16="http://schemas.microsoft.com/office/drawing/2014/main" id="{B75D9F35-775B-4B73-BBB6-176A2E086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3792" y="1741688"/>
            <a:ext cx="3388208" cy="3406341"/>
          </a:xfrm>
          <a:custGeom>
            <a:avLst/>
            <a:gdLst>
              <a:gd name="connsiteX0" fmla="*/ 3388058 w 3388208"/>
              <a:gd name="connsiteY0" fmla="*/ 0 h 3406341"/>
              <a:gd name="connsiteX1" fmla="*/ 3388208 w 3388208"/>
              <a:gd name="connsiteY1" fmla="*/ 0 h 3406341"/>
              <a:gd name="connsiteX2" fmla="*/ 3388208 w 3388208"/>
              <a:gd name="connsiteY2" fmla="*/ 3406341 h 3406341"/>
              <a:gd name="connsiteX3" fmla="*/ 0 w 3388208"/>
              <a:gd name="connsiteY3" fmla="*/ 3406341 h 3406341"/>
              <a:gd name="connsiteX4" fmla="*/ 79006 w 3388208"/>
              <a:gd name="connsiteY4" fmla="*/ 3404386 h 3406341"/>
              <a:gd name="connsiteX5" fmla="*/ 3383947 w 3388208"/>
              <a:gd name="connsiteY5" fmla="*/ 164274 h 340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8208" h="3406341">
                <a:moveTo>
                  <a:pt x="3388058" y="0"/>
                </a:moveTo>
                <a:lnTo>
                  <a:pt x="3388208" y="0"/>
                </a:lnTo>
                <a:lnTo>
                  <a:pt x="3388208" y="3406341"/>
                </a:lnTo>
                <a:lnTo>
                  <a:pt x="0" y="3406341"/>
                </a:lnTo>
                <a:lnTo>
                  <a:pt x="79006" y="3404386"/>
                </a:lnTo>
                <a:cubicBezTo>
                  <a:pt x="1864742" y="3315784"/>
                  <a:pt x="3296223" y="1912901"/>
                  <a:pt x="3383947" y="164274"/>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75914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grpId="0" nodeType="withEffect">
                                  <p:stCondLst>
                                    <p:cond delay="1000"/>
                                  </p:stCondLst>
                                  <p:iterate>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02F9E3-1B69-4262-8C06-3A50621E7ADA}"/>
              </a:ext>
            </a:extLst>
          </p:cNvPr>
          <p:cNvSpPr>
            <a:spLocks noGrp="1"/>
          </p:cNvSpPr>
          <p:nvPr>
            <p:ph type="title"/>
          </p:nvPr>
        </p:nvSpPr>
        <p:spPr/>
        <p:txBody>
          <a:bodyPr/>
          <a:lstStyle/>
          <a:p>
            <a:r>
              <a:rPr kumimoji="1" lang="en-US" altLang="ja-JP" dirty="0" err="1"/>
              <a:t>Willkommen</a:t>
            </a:r>
            <a:r>
              <a:rPr kumimoji="1" lang="en-US" altLang="ja-JP" dirty="0"/>
              <a:t> </a:t>
            </a:r>
            <a:r>
              <a:rPr kumimoji="1" lang="en-US" altLang="ja-JP" dirty="0" err="1"/>
              <a:t>zur</a:t>
            </a:r>
            <a:r>
              <a:rPr kumimoji="1" lang="en-US" altLang="ja-JP" dirty="0"/>
              <a:t> DK-Gruppe </a:t>
            </a:r>
            <a:r>
              <a:rPr kumimoji="1" lang="ja-JP" altLang="en-US" dirty="0"/>
              <a:t>初中級！</a:t>
            </a:r>
          </a:p>
        </p:txBody>
      </p:sp>
      <p:sp>
        <p:nvSpPr>
          <p:cNvPr id="3" name="コンテンツ プレースホルダー 2">
            <a:extLst>
              <a:ext uri="{FF2B5EF4-FFF2-40B4-BE49-F238E27FC236}">
                <a16:creationId xmlns:a16="http://schemas.microsoft.com/office/drawing/2014/main" id="{F0230AF2-8CAD-4FAC-A3C3-8B9C3D827A77}"/>
              </a:ext>
            </a:extLst>
          </p:cNvPr>
          <p:cNvSpPr>
            <a:spLocks noGrp="1"/>
          </p:cNvSpPr>
          <p:nvPr>
            <p:ph idx="1"/>
          </p:nvPr>
        </p:nvSpPr>
        <p:spPr/>
        <p:txBody>
          <a:bodyPr/>
          <a:lstStyle/>
          <a:p>
            <a:r>
              <a:rPr kumimoji="1" lang="en-US" altLang="ja-JP" dirty="0" err="1"/>
              <a:t>Findet</a:t>
            </a:r>
            <a:r>
              <a:rPr kumimoji="1" lang="en-US" altLang="ja-JP" dirty="0"/>
              <a:t> am </a:t>
            </a:r>
            <a:r>
              <a:rPr kumimoji="1" lang="en-US" altLang="ja-JP" dirty="0" err="1"/>
              <a:t>jeden</a:t>
            </a:r>
            <a:r>
              <a:rPr kumimoji="1" lang="en-US" altLang="ja-JP" dirty="0"/>
              <a:t> </a:t>
            </a:r>
            <a:r>
              <a:rPr kumimoji="1" lang="en-US" altLang="ja-JP" dirty="0" err="1"/>
              <a:t>Donnerstag</a:t>
            </a:r>
            <a:r>
              <a:rPr kumimoji="1" lang="en-US" altLang="ja-JP" dirty="0"/>
              <a:t> um 12:00 </a:t>
            </a:r>
            <a:r>
              <a:rPr kumimoji="1" lang="en-US" altLang="ja-JP" dirty="0" err="1"/>
              <a:t>statt</a:t>
            </a:r>
            <a:r>
              <a:rPr kumimoji="1" lang="en-US" altLang="ja-JP" dirty="0"/>
              <a:t>. (</a:t>
            </a:r>
            <a:r>
              <a:rPr kumimoji="1" lang="en-US" altLang="ja-JP" dirty="0" err="1"/>
              <a:t>Dauern</a:t>
            </a:r>
            <a:r>
              <a:rPr kumimoji="1" lang="en-US" altLang="ja-JP" dirty="0"/>
              <a:t> </a:t>
            </a:r>
            <a:r>
              <a:rPr kumimoji="1" lang="en-US" altLang="ja-JP" dirty="0" err="1"/>
              <a:t>eine</a:t>
            </a:r>
            <a:r>
              <a:rPr kumimoji="1" lang="en-US" altLang="ja-JP" dirty="0"/>
              <a:t> </a:t>
            </a:r>
            <a:r>
              <a:rPr kumimoji="1" lang="en-US" altLang="ja-JP" dirty="0" err="1"/>
              <a:t>Stunde</a:t>
            </a:r>
            <a:r>
              <a:rPr kumimoji="1" lang="en-US" altLang="ja-JP" dirty="0"/>
              <a:t>)</a:t>
            </a:r>
          </a:p>
          <a:p>
            <a:r>
              <a:rPr kumimoji="1" lang="en-US" altLang="ja-JP" dirty="0"/>
              <a:t>In </a:t>
            </a:r>
            <a:r>
              <a:rPr kumimoji="1" lang="en-US" altLang="ja-JP" dirty="0" err="1"/>
              <a:t>jeder</a:t>
            </a:r>
            <a:r>
              <a:rPr kumimoji="1" lang="en-US" altLang="ja-JP" dirty="0"/>
              <a:t> Zeit </a:t>
            </a:r>
            <a:r>
              <a:rPr kumimoji="1" lang="en-US" altLang="ja-JP" dirty="0" err="1"/>
              <a:t>kannt</a:t>
            </a:r>
            <a:r>
              <a:rPr kumimoji="1" lang="en-US" altLang="ja-JP" dirty="0"/>
              <a:t> </a:t>
            </a:r>
            <a:r>
              <a:rPr kumimoji="1" lang="en-US" altLang="ja-JP" dirty="0" err="1"/>
              <a:t>ihr</a:t>
            </a:r>
            <a:r>
              <a:rPr kumimoji="1" lang="en-US" altLang="ja-JP" dirty="0"/>
              <a:t> </a:t>
            </a:r>
            <a:r>
              <a:rPr kumimoji="1" lang="en-US" altLang="ja-JP" dirty="0" err="1"/>
              <a:t>reinkommen</a:t>
            </a:r>
            <a:r>
              <a:rPr kumimoji="1" lang="en-US" altLang="ja-JP" dirty="0"/>
              <a:t> und </a:t>
            </a:r>
            <a:r>
              <a:rPr kumimoji="1" lang="en-US" altLang="ja-JP" dirty="0" err="1"/>
              <a:t>rausgehen</a:t>
            </a:r>
            <a:r>
              <a:rPr kumimoji="1" lang="en-US" altLang="ja-JP" dirty="0"/>
              <a:t>.</a:t>
            </a:r>
          </a:p>
          <a:p>
            <a:r>
              <a:rPr kumimoji="1" lang="en-US" altLang="ja-JP" dirty="0" err="1"/>
              <a:t>Mittagessen</a:t>
            </a:r>
            <a:r>
              <a:rPr kumimoji="1" lang="en-US" altLang="ja-JP" dirty="0"/>
              <a:t>?  Nat</a:t>
            </a:r>
            <a:r>
              <a:rPr kumimoji="1" lang="de-DE" altLang="ja-JP" dirty="0"/>
              <a:t>ürlich Klar </a:t>
            </a:r>
            <a:r>
              <a:rPr kumimoji="1" lang="de-DE" altLang="ja-JP" dirty="0">
                <a:sym typeface="Wingdings" panose="05000000000000000000" pitchFamily="2" charset="2"/>
              </a:rPr>
              <a:t> </a:t>
            </a:r>
          </a:p>
          <a:p>
            <a:pPr marL="0" indent="0">
              <a:buNone/>
            </a:pPr>
            <a:r>
              <a:rPr kumimoji="1" lang="de-DE" altLang="ja-JP" dirty="0">
                <a:sym typeface="Wingdings" panose="05000000000000000000" pitchFamily="2" charset="2"/>
              </a:rPr>
              <a:t>   Essen und sprechen und ... genießen wir Deustch </a:t>
            </a:r>
            <a:endParaRPr kumimoji="1" lang="en-US" altLang="ja-JP" dirty="0"/>
          </a:p>
          <a:p>
            <a:r>
              <a:rPr kumimoji="1" lang="de-DE" altLang="ja-JP" dirty="0"/>
              <a:t>Sei nicht schüchtern!  Fürchte dich nicht vor Fehlern!</a:t>
            </a:r>
          </a:p>
          <a:p>
            <a:r>
              <a:rPr kumimoji="1" lang="de-DE" altLang="ja-JP" dirty="0"/>
              <a:t>Lernen wir zusammen Deustch </a:t>
            </a:r>
            <a:r>
              <a:rPr kumimoji="1" lang="de-DE" altLang="ja-JP" dirty="0">
                <a:sym typeface="Wingdings" panose="05000000000000000000" pitchFamily="2" charset="2"/>
              </a:rPr>
              <a:t></a:t>
            </a:r>
          </a:p>
          <a:p>
            <a:r>
              <a:rPr kumimoji="1" lang="de-DE" altLang="ja-JP" sz="2000" dirty="0">
                <a:hlinkClick r:id="rId2"/>
              </a:rPr>
              <a:t>https://u.kyoto-u.jp/tp-m6</a:t>
            </a:r>
            <a:r>
              <a:rPr kumimoji="1" lang="ja-JP" altLang="en-US" sz="2000" dirty="0"/>
              <a:t>　に本日の語彙・表現リストを載せています。</a:t>
            </a:r>
            <a:endParaRPr kumimoji="1" lang="de-DE" altLang="ja-JP" sz="2000" dirty="0"/>
          </a:p>
        </p:txBody>
      </p:sp>
    </p:spTree>
    <p:extLst>
      <p:ext uri="{BB962C8B-B14F-4D97-AF65-F5344CB8AC3E}">
        <p14:creationId xmlns:p14="http://schemas.microsoft.com/office/powerpoint/2010/main" val="2708069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EC647B-2FAD-47E7-A735-769C09F6522D}"/>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4ED1E65F-4123-47B6-ABC2-351FE7AA9347}"/>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822AE3A6-2292-4A55-B3CC-ED87AE6B51DD}"/>
              </a:ext>
            </a:extLst>
          </p:cNvPr>
          <p:cNvPicPr>
            <a:picLocks noChangeAspect="1"/>
          </p:cNvPicPr>
          <p:nvPr/>
        </p:nvPicPr>
        <p:blipFill>
          <a:blip r:embed="rId2"/>
          <a:stretch>
            <a:fillRect/>
          </a:stretch>
        </p:blipFill>
        <p:spPr>
          <a:xfrm>
            <a:off x="257176" y="83127"/>
            <a:ext cx="9091612" cy="6691745"/>
          </a:xfrm>
          <a:prstGeom prst="rect">
            <a:avLst/>
          </a:prstGeom>
        </p:spPr>
      </p:pic>
    </p:spTree>
    <p:extLst>
      <p:ext uri="{BB962C8B-B14F-4D97-AF65-F5344CB8AC3E}">
        <p14:creationId xmlns:p14="http://schemas.microsoft.com/office/powerpoint/2010/main" val="107813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35299C-151A-4BB6-A3F4-B53E7E2A3B41}"/>
              </a:ext>
            </a:extLst>
          </p:cNvPr>
          <p:cNvSpPr>
            <a:spLocks noGrp="1"/>
          </p:cNvSpPr>
          <p:nvPr>
            <p:ph type="title"/>
          </p:nvPr>
        </p:nvSpPr>
        <p:spPr/>
        <p:txBody>
          <a:bodyPr/>
          <a:lstStyle/>
          <a:p>
            <a:r>
              <a:rPr lang="de-DE" altLang="ja-JP" dirty="0"/>
              <a:t>Partnerinterview 1</a:t>
            </a:r>
            <a:endParaRPr kumimoji="1" lang="ja-JP" altLang="en-US" dirty="0"/>
          </a:p>
        </p:txBody>
      </p:sp>
      <p:sp>
        <p:nvSpPr>
          <p:cNvPr id="3" name="コンテンツ プレースホルダー 2">
            <a:extLst>
              <a:ext uri="{FF2B5EF4-FFF2-40B4-BE49-F238E27FC236}">
                <a16:creationId xmlns:a16="http://schemas.microsoft.com/office/drawing/2014/main" id="{9C044CFF-A100-4B0F-A210-178E6A911A59}"/>
              </a:ext>
            </a:extLst>
          </p:cNvPr>
          <p:cNvSpPr>
            <a:spLocks noGrp="1"/>
          </p:cNvSpPr>
          <p:nvPr>
            <p:ph idx="1"/>
          </p:nvPr>
        </p:nvSpPr>
        <p:spPr>
          <a:xfrm>
            <a:off x="1077362" y="2114550"/>
            <a:ext cx="9950103" cy="4324350"/>
          </a:xfrm>
        </p:spPr>
        <p:txBody>
          <a:bodyPr>
            <a:normAutofit/>
          </a:bodyPr>
          <a:lstStyle/>
          <a:p>
            <a:r>
              <a:rPr kumimoji="1" lang="de-DE" altLang="ja-JP" dirty="0"/>
              <a:t>Wo bist du zur Schule gegangen?</a:t>
            </a:r>
          </a:p>
          <a:p>
            <a:r>
              <a:rPr kumimoji="1" lang="de-DE" altLang="ja-JP" dirty="0"/>
              <a:t>Was für eine Schule war das?</a:t>
            </a:r>
          </a:p>
          <a:p>
            <a:r>
              <a:rPr kumimoji="1" lang="de-DE" altLang="ja-JP" dirty="0"/>
              <a:t>Wie viele Schüler waren in deiner Klasse?</a:t>
            </a:r>
          </a:p>
          <a:p>
            <a:r>
              <a:rPr kumimoji="1" lang="de-DE" altLang="ja-JP" dirty="0"/>
              <a:t>Hattest du eine Schuluniform?</a:t>
            </a:r>
          </a:p>
          <a:p>
            <a:r>
              <a:rPr kumimoji="1" lang="de-DE" altLang="ja-JP" dirty="0"/>
              <a:t>Gab es besondere Regeln? (Haare, Länge der Röcke, Make-up ...)</a:t>
            </a:r>
          </a:p>
          <a:p>
            <a:r>
              <a:rPr kumimoji="1" lang="de-DE" altLang="ja-JP" dirty="0"/>
              <a:t>Hast du an einer </a:t>
            </a:r>
            <a:r>
              <a:rPr kumimoji="1" lang="en-US" altLang="ja-JP" dirty="0"/>
              <a:t>※</a:t>
            </a:r>
            <a:r>
              <a:rPr kumimoji="1" lang="de-DE" altLang="ja-JP" dirty="0"/>
              <a:t>Schul-AG teilgenommen?</a:t>
            </a:r>
          </a:p>
          <a:p>
            <a:r>
              <a:rPr kumimoji="1" lang="en-US" altLang="ja-JP" dirty="0"/>
              <a:t>※</a:t>
            </a:r>
            <a:r>
              <a:rPr kumimoji="1" lang="de-DE" altLang="ja-JP" dirty="0"/>
              <a:t>Arbeitsgemeinschaften in Schulen: </a:t>
            </a:r>
            <a:r>
              <a:rPr kumimoji="1" lang="ja-JP" altLang="en-US" dirty="0"/>
              <a:t>部活。</a:t>
            </a:r>
            <a:r>
              <a:rPr kumimoji="1" lang="de-DE" altLang="ja-JP" dirty="0"/>
              <a:t>Arbeitsgemeinschaften können außerhalb des Pflichtunterrichts freiwillig besucht werden. AGs können zu fast allen erdenklichen Themen gegründet werden, traditionell gibt es an den meisten Schulen AG für Musik, Sport, Technik, Foto, Naturschutz, usw.</a:t>
            </a:r>
            <a:endParaRPr kumimoji="1" lang="ja-JP" altLang="en-US" dirty="0"/>
          </a:p>
        </p:txBody>
      </p:sp>
    </p:spTree>
    <p:extLst>
      <p:ext uri="{BB962C8B-B14F-4D97-AF65-F5344CB8AC3E}">
        <p14:creationId xmlns:p14="http://schemas.microsoft.com/office/powerpoint/2010/main" val="166767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DC3CFA-E861-454E-A663-05A7EDF24741}"/>
              </a:ext>
            </a:extLst>
          </p:cNvPr>
          <p:cNvSpPr>
            <a:spLocks noGrp="1"/>
          </p:cNvSpPr>
          <p:nvPr>
            <p:ph type="title"/>
          </p:nvPr>
        </p:nvSpPr>
        <p:spPr/>
        <p:txBody>
          <a:bodyPr/>
          <a:lstStyle/>
          <a:p>
            <a:r>
              <a:rPr lang="de-DE" altLang="ja-JP" dirty="0"/>
              <a:t>Partnerinterview </a:t>
            </a:r>
            <a:r>
              <a:rPr kumimoji="1" lang="de-DE" altLang="ja-JP" dirty="0"/>
              <a:t>2</a:t>
            </a:r>
            <a:endParaRPr kumimoji="1" lang="ja-JP" altLang="en-US" dirty="0"/>
          </a:p>
        </p:txBody>
      </p:sp>
      <p:sp>
        <p:nvSpPr>
          <p:cNvPr id="3" name="コンテンツ プレースホルダー 2">
            <a:extLst>
              <a:ext uri="{FF2B5EF4-FFF2-40B4-BE49-F238E27FC236}">
                <a16:creationId xmlns:a16="http://schemas.microsoft.com/office/drawing/2014/main" id="{5399E542-9CC1-4A1B-85F2-504D701272E6}"/>
              </a:ext>
            </a:extLst>
          </p:cNvPr>
          <p:cNvSpPr>
            <a:spLocks noGrp="1"/>
          </p:cNvSpPr>
          <p:nvPr>
            <p:ph idx="1"/>
          </p:nvPr>
        </p:nvSpPr>
        <p:spPr/>
        <p:txBody>
          <a:bodyPr/>
          <a:lstStyle/>
          <a:p>
            <a:r>
              <a:rPr lang="de-DE" altLang="ja-JP" dirty="0"/>
              <a:t>Wie viele Hausaufgaben gab es? </a:t>
            </a:r>
          </a:p>
          <a:p>
            <a:r>
              <a:rPr lang="de-DE" altLang="ja-JP" dirty="0"/>
              <a:t>Wann und wo hast du die gemacht? </a:t>
            </a:r>
          </a:p>
          <a:p>
            <a:r>
              <a:rPr lang="de-DE" altLang="ja-JP" dirty="0"/>
              <a:t>Was hast du nach der Schule gemacht? </a:t>
            </a:r>
          </a:p>
          <a:p>
            <a:r>
              <a:rPr lang="de-DE" altLang="ja-JP" dirty="0"/>
              <a:t>Hast du eine Nachhilfeschule besucht? </a:t>
            </a:r>
            <a:endParaRPr kumimoji="1" lang="ja-JP" altLang="en-US" dirty="0"/>
          </a:p>
        </p:txBody>
      </p:sp>
    </p:spTree>
    <p:extLst>
      <p:ext uri="{BB962C8B-B14F-4D97-AF65-F5344CB8AC3E}">
        <p14:creationId xmlns:p14="http://schemas.microsoft.com/office/powerpoint/2010/main" val="3793549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3A16A7-AC7B-4984-8A59-82831939BFD2}"/>
              </a:ext>
            </a:extLst>
          </p:cNvPr>
          <p:cNvSpPr>
            <a:spLocks noGrp="1"/>
          </p:cNvSpPr>
          <p:nvPr>
            <p:ph type="title"/>
          </p:nvPr>
        </p:nvSpPr>
        <p:spPr/>
        <p:txBody>
          <a:bodyPr/>
          <a:lstStyle/>
          <a:p>
            <a:r>
              <a:rPr kumimoji="1" lang="de-DE" altLang="ja-JP" dirty="0"/>
              <a:t>Partnerinterview 3</a:t>
            </a:r>
            <a:endParaRPr kumimoji="1" lang="ja-JP" altLang="en-US" dirty="0"/>
          </a:p>
        </p:txBody>
      </p:sp>
      <p:sp>
        <p:nvSpPr>
          <p:cNvPr id="3" name="コンテンツ プレースホルダー 2">
            <a:extLst>
              <a:ext uri="{FF2B5EF4-FFF2-40B4-BE49-F238E27FC236}">
                <a16:creationId xmlns:a16="http://schemas.microsoft.com/office/drawing/2014/main" id="{1879F20C-FD79-4B5B-9251-92340A8E9AD6}"/>
              </a:ext>
            </a:extLst>
          </p:cNvPr>
          <p:cNvSpPr>
            <a:spLocks noGrp="1"/>
          </p:cNvSpPr>
          <p:nvPr>
            <p:ph idx="1"/>
          </p:nvPr>
        </p:nvSpPr>
        <p:spPr/>
        <p:txBody>
          <a:bodyPr/>
          <a:lstStyle/>
          <a:p>
            <a:r>
              <a:rPr kumimoji="1" lang="de-DE" altLang="ja-JP" dirty="0"/>
              <a:t>Wie waren deine Lehrer? </a:t>
            </a:r>
          </a:p>
          <a:p>
            <a:r>
              <a:rPr kumimoji="1" lang="de-DE" altLang="ja-JP" dirty="0"/>
              <a:t>Wer war der beste/schlechteste Lehrer? </a:t>
            </a:r>
          </a:p>
          <a:p>
            <a:r>
              <a:rPr kumimoji="1" lang="de-DE" altLang="ja-JP" dirty="0"/>
              <a:t>Welches Fach mochtest du (nicht) gern? </a:t>
            </a:r>
          </a:p>
          <a:p>
            <a:r>
              <a:rPr kumimoji="1" lang="de-DE" altLang="ja-JP" dirty="0"/>
              <a:t>Warum?</a:t>
            </a:r>
            <a:endParaRPr kumimoji="1" lang="ja-JP" altLang="en-US" dirty="0"/>
          </a:p>
        </p:txBody>
      </p:sp>
    </p:spTree>
    <p:extLst>
      <p:ext uri="{BB962C8B-B14F-4D97-AF65-F5344CB8AC3E}">
        <p14:creationId xmlns:p14="http://schemas.microsoft.com/office/powerpoint/2010/main" val="3640873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148389-4184-47BE-B827-26937D9CB13C}"/>
              </a:ext>
            </a:extLst>
          </p:cNvPr>
          <p:cNvSpPr>
            <a:spLocks noGrp="1"/>
          </p:cNvSpPr>
          <p:nvPr>
            <p:ph type="title"/>
          </p:nvPr>
        </p:nvSpPr>
        <p:spPr/>
        <p:txBody>
          <a:bodyPr/>
          <a:lstStyle/>
          <a:p>
            <a:r>
              <a:rPr lang="de-DE" altLang="ja-JP" dirty="0"/>
              <a:t>Partnerinterview </a:t>
            </a:r>
            <a:r>
              <a:rPr kumimoji="1" lang="de-DE" altLang="ja-JP" dirty="0"/>
              <a:t>4</a:t>
            </a:r>
            <a:endParaRPr kumimoji="1" lang="ja-JP" altLang="en-US" dirty="0"/>
          </a:p>
        </p:txBody>
      </p:sp>
      <p:sp>
        <p:nvSpPr>
          <p:cNvPr id="3" name="コンテンツ プレースホルダー 2">
            <a:extLst>
              <a:ext uri="{FF2B5EF4-FFF2-40B4-BE49-F238E27FC236}">
                <a16:creationId xmlns:a16="http://schemas.microsoft.com/office/drawing/2014/main" id="{566493C7-0D9E-47C0-B5D4-0E0841B7187A}"/>
              </a:ext>
            </a:extLst>
          </p:cNvPr>
          <p:cNvSpPr>
            <a:spLocks noGrp="1"/>
          </p:cNvSpPr>
          <p:nvPr>
            <p:ph idx="1"/>
          </p:nvPr>
        </p:nvSpPr>
        <p:spPr/>
        <p:txBody>
          <a:bodyPr/>
          <a:lstStyle/>
          <a:p>
            <a:r>
              <a:rPr kumimoji="1" lang="de-DE" altLang="ja-JP" dirty="0"/>
              <a:t>Wohin hast du eine Klassenfahrt gemacht?</a:t>
            </a:r>
          </a:p>
          <a:p>
            <a:r>
              <a:rPr kumimoji="1" lang="de-DE" altLang="ja-JP" dirty="0"/>
              <a:t>Wo hast du übernachtet?</a:t>
            </a:r>
          </a:p>
          <a:p>
            <a:r>
              <a:rPr kumimoji="1" lang="de-DE" altLang="ja-JP" dirty="0"/>
              <a:t>Was hast du besichtigt, gegessen, fotografiert? </a:t>
            </a:r>
          </a:p>
          <a:p>
            <a:r>
              <a:rPr kumimoji="1" lang="de-DE" altLang="ja-JP" dirty="0"/>
              <a:t>Was war besonders interessant?</a:t>
            </a:r>
            <a:endParaRPr kumimoji="1" lang="ja-JP" altLang="en-US" dirty="0"/>
          </a:p>
        </p:txBody>
      </p:sp>
    </p:spTree>
    <p:extLst>
      <p:ext uri="{BB962C8B-B14F-4D97-AF65-F5344CB8AC3E}">
        <p14:creationId xmlns:p14="http://schemas.microsoft.com/office/powerpoint/2010/main" val="84159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3DAB53-BF24-42BD-A1C8-23B7ADDDD4CB}"/>
              </a:ext>
            </a:extLst>
          </p:cNvPr>
          <p:cNvSpPr>
            <a:spLocks noGrp="1"/>
          </p:cNvSpPr>
          <p:nvPr>
            <p:ph type="title"/>
          </p:nvPr>
        </p:nvSpPr>
        <p:spPr/>
        <p:txBody>
          <a:bodyPr/>
          <a:lstStyle/>
          <a:p>
            <a:r>
              <a:rPr kumimoji="1" lang="de-DE" altLang="ja-JP" dirty="0"/>
              <a:t>Wortschatz 1</a:t>
            </a:r>
            <a:endParaRPr kumimoji="1" lang="ja-JP" altLang="en-US" dirty="0"/>
          </a:p>
        </p:txBody>
      </p:sp>
      <p:sp>
        <p:nvSpPr>
          <p:cNvPr id="3" name="コンテンツ プレースホルダー 2">
            <a:extLst>
              <a:ext uri="{FF2B5EF4-FFF2-40B4-BE49-F238E27FC236}">
                <a16:creationId xmlns:a16="http://schemas.microsoft.com/office/drawing/2014/main" id="{4CEEA13E-C1F0-4729-9793-89E871FAC695}"/>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B23F1D04-AC25-4A60-94B2-30C62D358575}"/>
              </a:ext>
            </a:extLst>
          </p:cNvPr>
          <p:cNvPicPr>
            <a:picLocks noChangeAspect="1"/>
          </p:cNvPicPr>
          <p:nvPr/>
        </p:nvPicPr>
        <p:blipFill rotWithShape="1">
          <a:blip r:embed="rId2"/>
          <a:srcRect r="2397" b="8558"/>
          <a:stretch/>
        </p:blipFill>
        <p:spPr>
          <a:xfrm>
            <a:off x="253706" y="2067098"/>
            <a:ext cx="11311549" cy="4233950"/>
          </a:xfrm>
          <a:prstGeom prst="rect">
            <a:avLst/>
          </a:prstGeom>
        </p:spPr>
      </p:pic>
    </p:spTree>
    <p:extLst>
      <p:ext uri="{BB962C8B-B14F-4D97-AF65-F5344CB8AC3E}">
        <p14:creationId xmlns:p14="http://schemas.microsoft.com/office/powerpoint/2010/main" val="3692138789"/>
      </p:ext>
    </p:extLst>
  </p:cSld>
  <p:clrMapOvr>
    <a:masterClrMapping/>
  </p:clrMapOvr>
</p:sld>
</file>

<file path=ppt/theme/theme1.xml><?xml version="1.0" encoding="utf-8"?>
<a:theme xmlns:a="http://schemas.openxmlformats.org/drawingml/2006/main" name="BlocksVTI">
  <a:themeElements>
    <a:clrScheme name="Blocks">
      <a:dk1>
        <a:sysClr val="windowText" lastClr="000000"/>
      </a:dk1>
      <a:lt1>
        <a:sysClr val="window" lastClr="FFFFFF"/>
      </a:lt1>
      <a:dk2>
        <a:srgbClr val="1B3843"/>
      </a:dk2>
      <a:lt2>
        <a:srgbClr val="F2F3F1"/>
      </a:lt2>
      <a:accent1>
        <a:srgbClr val="7A8592"/>
      </a:accent1>
      <a:accent2>
        <a:srgbClr val="8C8C96"/>
      </a:accent2>
      <a:accent3>
        <a:srgbClr val="7A6C76"/>
      </a:accent3>
      <a:accent4>
        <a:srgbClr val="A7AA9D"/>
      </a:accent4>
      <a:accent5>
        <a:srgbClr val="63787F"/>
      </a:accent5>
      <a:accent6>
        <a:srgbClr val="889DA5"/>
      </a:accent6>
      <a:hlink>
        <a:srgbClr val="71819B"/>
      </a:hlink>
      <a:folHlink>
        <a:srgbClr val="7E8B85"/>
      </a:folHlink>
    </a:clrScheme>
    <a:fontScheme name="Avenir">
      <a:majorFont>
        <a:latin typeface="Meiryo"/>
        <a:ea typeface=""/>
        <a:cs typeface=""/>
      </a:majorFont>
      <a:minorFont>
        <a:latin typeface="Meiry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sVTI" id="{31656FE6-20D8-4105-85EA-706EC9332BE9}" vid="{039DFFC9-9B25-4063-9235-B287A446F509}"/>
    </a:ext>
  </a:extLst>
</a:theme>
</file>

<file path=docProps/app.xml><?xml version="1.0" encoding="utf-8"?>
<Properties xmlns="http://schemas.openxmlformats.org/officeDocument/2006/extended-properties" xmlns:vt="http://schemas.openxmlformats.org/officeDocument/2006/docPropsVTypes">
  <TotalTime>9876</TotalTime>
  <Words>264</Words>
  <Application>Microsoft Office PowerPoint</Application>
  <PresentationFormat>ワイド画面</PresentationFormat>
  <Paragraphs>34</Paragraphs>
  <Slides>8</Slides>
  <Notes>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8</vt:i4>
      </vt:variant>
    </vt:vector>
  </HeadingPairs>
  <TitlesOfParts>
    <vt:vector size="11" baseType="lpstr">
      <vt:lpstr>Meiryo</vt:lpstr>
      <vt:lpstr>Arial</vt:lpstr>
      <vt:lpstr>BlocksVTI</vt:lpstr>
      <vt:lpstr>Deutschkonversationsgruppe</vt:lpstr>
      <vt:lpstr>Willkommen zur DK-Gruppe 初中級！</vt:lpstr>
      <vt:lpstr>PowerPoint プレゼンテーション</vt:lpstr>
      <vt:lpstr>Partnerinterview 1</vt:lpstr>
      <vt:lpstr>Partnerinterview 2</vt:lpstr>
      <vt:lpstr>Partnerinterview 3</vt:lpstr>
      <vt:lpstr>Partnerinterview 4</vt:lpstr>
      <vt:lpstr>Wortschatz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Deutschkonversationsgruppe</dc:title>
  <dc:creator>Namba Hanako</dc:creator>
  <cp:lastModifiedBy>Namba Hanako</cp:lastModifiedBy>
  <cp:revision>25</cp:revision>
  <dcterms:created xsi:type="dcterms:W3CDTF">2021-05-03T06:35:12Z</dcterms:created>
  <dcterms:modified xsi:type="dcterms:W3CDTF">2021-07-01T04:07:00Z</dcterms:modified>
</cp:coreProperties>
</file>