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sldIdLst>
    <p:sldId id="256" r:id="rId2"/>
    <p:sldId id="257" r:id="rId3"/>
    <p:sldId id="258" r:id="rId4"/>
    <p:sldId id="280" r:id="rId5"/>
    <p:sldId id="277" r:id="rId6"/>
    <p:sldId id="278" r:id="rId7"/>
    <p:sldId id="279" r:id="rId8"/>
    <p:sldId id="281" r:id="rId9"/>
    <p:sldId id="282" r:id="rId1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67" d="100"/>
          <a:sy n="67" d="100"/>
        </p:scale>
        <p:origin x="62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lnSpc>
                <a:spcPct val="120000"/>
              </a:lnSpc>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7/7/2021</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4051148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7/7/2021</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46684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7/7/2021</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599281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7/7/2021</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507466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7/7/2021</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824428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7/7/2021</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896919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7/7/2021</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2674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7/7/2021</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17856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7/7/2021</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12779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7/7/2021</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10231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7/7/2021</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98492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lIns="109728" tIns="109728" rIns="109728" bIns="91440" anchor="b"/>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lIns="109728" tIns="109728" rIns="109728" bIns="9144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lIns="109728" tIns="109728" rIns="109728" bIns="91440" anchor="ctr"/>
          <a:lstStyle>
            <a:lvl1pPr algn="r">
              <a:defRPr sz="900" spc="100">
                <a:solidFill>
                  <a:schemeClr val="bg1"/>
                </a:solidFill>
              </a:defRPr>
            </a:lvl1pPr>
          </a:lstStyle>
          <a:p>
            <a:fld id="{8C28A28C-4C6A-46EA-90C0-4EE0B89CC5C7}" type="datetimeFigureOut">
              <a:rPr lang="en-US" smtClean="0"/>
              <a:pPr/>
              <a:t>7/7/2021</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lIns="109728" tIns="109728" rIns="109728" bIns="91440" anchor="ctr"/>
          <a:lstStyle>
            <a:lvl1pPr algn="l">
              <a:defRPr sz="900" spc="1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lIns="109728" tIns="109728" rIns="109728" bIns="91440" anchor="ctr"/>
          <a:lstStyle>
            <a:lvl1pPr algn="r">
              <a:defRPr sz="900" spc="1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313961077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xStyles>
    <p:titleStyle>
      <a:lvl1pPr algn="l" defTabSz="914400" rtl="0" eaLnBrk="1" latinLnBrk="0" hangingPunct="1">
        <a:lnSpc>
          <a:spcPct val="110000"/>
        </a:lnSpc>
        <a:spcBef>
          <a:spcPct val="0"/>
        </a:spcBef>
        <a:buNone/>
        <a:defRPr sz="3200" b="1" kern="1200"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spc="12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spc="12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spc="12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spc="12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spc="12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u.kyoto-u.jp/tp-m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DE3B669-D0C6-43C4-9D0E-ED152B12DA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2530BF79-E34F-4780-8A9F-512645AF89A7}"/>
              </a:ext>
            </a:extLst>
          </p:cNvPr>
          <p:cNvSpPr>
            <a:spLocks noGrp="1"/>
          </p:cNvSpPr>
          <p:nvPr>
            <p:ph type="ctrTitle"/>
          </p:nvPr>
        </p:nvSpPr>
        <p:spPr>
          <a:xfrm>
            <a:off x="1087347" y="5422789"/>
            <a:ext cx="8888461" cy="706641"/>
          </a:xfrm>
        </p:spPr>
        <p:txBody>
          <a:bodyPr anchor="b">
            <a:normAutofit/>
          </a:bodyPr>
          <a:lstStyle/>
          <a:p>
            <a:r>
              <a:rPr kumimoji="1" lang="en-US" altLang="ja-JP" sz="2800" dirty="0" err="1"/>
              <a:t>Deutschkonversationsgruppe</a:t>
            </a:r>
            <a:endParaRPr kumimoji="1" lang="ja-JP" altLang="en-US" sz="2800" dirty="0"/>
          </a:p>
        </p:txBody>
      </p:sp>
      <p:sp>
        <p:nvSpPr>
          <p:cNvPr id="3" name="字幕 2">
            <a:extLst>
              <a:ext uri="{FF2B5EF4-FFF2-40B4-BE49-F238E27FC236}">
                <a16:creationId xmlns:a16="http://schemas.microsoft.com/office/drawing/2014/main" id="{8C6C00D5-E3B8-4E2C-9C6D-CC8BF26C5C11}"/>
              </a:ext>
            </a:extLst>
          </p:cNvPr>
          <p:cNvSpPr>
            <a:spLocks noGrp="1"/>
          </p:cNvSpPr>
          <p:nvPr>
            <p:ph type="subTitle" idx="1"/>
          </p:nvPr>
        </p:nvSpPr>
        <p:spPr>
          <a:xfrm>
            <a:off x="1087348" y="6165748"/>
            <a:ext cx="8888460" cy="365125"/>
          </a:xfrm>
        </p:spPr>
        <p:txBody>
          <a:bodyPr anchor="t">
            <a:noAutofit/>
          </a:bodyPr>
          <a:lstStyle/>
          <a:p>
            <a:pPr>
              <a:lnSpc>
                <a:spcPct val="110000"/>
              </a:lnSpc>
            </a:pPr>
            <a:r>
              <a:rPr kumimoji="1" lang="en-US" altLang="ja-JP" sz="2000"/>
              <a:t>01.07.2021</a:t>
            </a:r>
            <a:endParaRPr kumimoji="1" lang="ja-JP" altLang="en-US" sz="2000" dirty="0"/>
          </a:p>
        </p:txBody>
      </p:sp>
      <p:pic>
        <p:nvPicPr>
          <p:cNvPr id="4" name="Picture 3" descr="窓に面したカフェでのホット チョコレート">
            <a:extLst>
              <a:ext uri="{FF2B5EF4-FFF2-40B4-BE49-F238E27FC236}">
                <a16:creationId xmlns:a16="http://schemas.microsoft.com/office/drawing/2014/main" id="{17AA34C0-027F-40A2-85BB-1998F81632E4}"/>
              </a:ext>
            </a:extLst>
          </p:cNvPr>
          <p:cNvPicPr>
            <a:picLocks noChangeAspect="1"/>
          </p:cNvPicPr>
          <p:nvPr/>
        </p:nvPicPr>
        <p:blipFill rotWithShape="1">
          <a:blip r:embed="rId2"/>
          <a:srcRect t="26236" b="10506"/>
          <a:stretch/>
        </p:blipFill>
        <p:spPr>
          <a:xfrm>
            <a:off x="-2" y="10"/>
            <a:ext cx="12192002" cy="5148019"/>
          </a:xfrm>
          <a:prstGeom prst="rect">
            <a:avLst/>
          </a:prstGeom>
        </p:spPr>
      </p:pic>
      <p:sp>
        <p:nvSpPr>
          <p:cNvPr id="16" name="Freeform: Shape 15">
            <a:extLst>
              <a:ext uri="{FF2B5EF4-FFF2-40B4-BE49-F238E27FC236}">
                <a16:creationId xmlns:a16="http://schemas.microsoft.com/office/drawing/2014/main" id="{B75D9F35-775B-4B73-BBB6-176A2E086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03792" y="1741688"/>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759148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2"/>
                                        </p:tgtEl>
                                        <p:attrNameLst>
                                          <p:attrName>style.visibility</p:attrName>
                                        </p:attrNameLst>
                                      </p:cBhvr>
                                      <p:to>
                                        <p:strVal val="visible"/>
                                      </p:to>
                                    </p:set>
                                    <p:animEffect transition="in" filter="fade">
                                      <p:cBhvr>
                                        <p:cTn id="13"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02F9E3-1B69-4262-8C06-3A50621E7ADA}"/>
              </a:ext>
            </a:extLst>
          </p:cNvPr>
          <p:cNvSpPr>
            <a:spLocks noGrp="1"/>
          </p:cNvSpPr>
          <p:nvPr>
            <p:ph type="title"/>
          </p:nvPr>
        </p:nvSpPr>
        <p:spPr/>
        <p:txBody>
          <a:bodyPr/>
          <a:lstStyle/>
          <a:p>
            <a:r>
              <a:rPr kumimoji="1" lang="en-US" altLang="ja-JP" dirty="0" err="1"/>
              <a:t>Willkommen</a:t>
            </a:r>
            <a:r>
              <a:rPr kumimoji="1" lang="en-US" altLang="ja-JP" dirty="0"/>
              <a:t> </a:t>
            </a:r>
            <a:r>
              <a:rPr kumimoji="1" lang="en-US" altLang="ja-JP" dirty="0" err="1"/>
              <a:t>zur</a:t>
            </a:r>
            <a:r>
              <a:rPr kumimoji="1" lang="en-US" altLang="ja-JP" dirty="0"/>
              <a:t> DK-Gruppe </a:t>
            </a:r>
            <a:r>
              <a:rPr kumimoji="1" lang="ja-JP" altLang="en-US" dirty="0"/>
              <a:t>初中級！</a:t>
            </a:r>
          </a:p>
        </p:txBody>
      </p:sp>
      <p:sp>
        <p:nvSpPr>
          <p:cNvPr id="3" name="コンテンツ プレースホルダー 2">
            <a:extLst>
              <a:ext uri="{FF2B5EF4-FFF2-40B4-BE49-F238E27FC236}">
                <a16:creationId xmlns:a16="http://schemas.microsoft.com/office/drawing/2014/main" id="{F0230AF2-8CAD-4FAC-A3C3-8B9C3D827A77}"/>
              </a:ext>
            </a:extLst>
          </p:cNvPr>
          <p:cNvSpPr>
            <a:spLocks noGrp="1"/>
          </p:cNvSpPr>
          <p:nvPr>
            <p:ph idx="1"/>
          </p:nvPr>
        </p:nvSpPr>
        <p:spPr/>
        <p:txBody>
          <a:bodyPr/>
          <a:lstStyle/>
          <a:p>
            <a:r>
              <a:rPr kumimoji="1" lang="en-US" altLang="ja-JP" dirty="0" err="1"/>
              <a:t>Findet</a:t>
            </a:r>
            <a:r>
              <a:rPr kumimoji="1" lang="en-US" altLang="ja-JP" dirty="0"/>
              <a:t> am </a:t>
            </a:r>
            <a:r>
              <a:rPr kumimoji="1" lang="en-US" altLang="ja-JP" dirty="0" err="1"/>
              <a:t>jeden</a:t>
            </a:r>
            <a:r>
              <a:rPr kumimoji="1" lang="en-US" altLang="ja-JP" dirty="0"/>
              <a:t> </a:t>
            </a:r>
            <a:r>
              <a:rPr kumimoji="1" lang="en-US" altLang="ja-JP" dirty="0" err="1"/>
              <a:t>Donnerstag</a:t>
            </a:r>
            <a:r>
              <a:rPr kumimoji="1" lang="en-US" altLang="ja-JP" dirty="0"/>
              <a:t> um 12:00 </a:t>
            </a:r>
            <a:r>
              <a:rPr kumimoji="1" lang="en-US" altLang="ja-JP" dirty="0" err="1"/>
              <a:t>statt</a:t>
            </a:r>
            <a:r>
              <a:rPr kumimoji="1" lang="en-US" altLang="ja-JP" dirty="0"/>
              <a:t>. (</a:t>
            </a:r>
            <a:r>
              <a:rPr kumimoji="1" lang="en-US" altLang="ja-JP" dirty="0" err="1"/>
              <a:t>Dauern</a:t>
            </a:r>
            <a:r>
              <a:rPr kumimoji="1" lang="en-US" altLang="ja-JP" dirty="0"/>
              <a:t> </a:t>
            </a:r>
            <a:r>
              <a:rPr kumimoji="1" lang="en-US" altLang="ja-JP" dirty="0" err="1"/>
              <a:t>eine</a:t>
            </a:r>
            <a:r>
              <a:rPr kumimoji="1" lang="en-US" altLang="ja-JP" dirty="0"/>
              <a:t> </a:t>
            </a:r>
            <a:r>
              <a:rPr kumimoji="1" lang="en-US" altLang="ja-JP" dirty="0" err="1"/>
              <a:t>Stunde</a:t>
            </a:r>
            <a:r>
              <a:rPr kumimoji="1" lang="en-US" altLang="ja-JP" dirty="0"/>
              <a:t>)</a:t>
            </a:r>
          </a:p>
          <a:p>
            <a:r>
              <a:rPr kumimoji="1" lang="en-US" altLang="ja-JP" dirty="0"/>
              <a:t>In </a:t>
            </a:r>
            <a:r>
              <a:rPr kumimoji="1" lang="en-US" altLang="ja-JP" dirty="0" err="1"/>
              <a:t>jeder</a:t>
            </a:r>
            <a:r>
              <a:rPr kumimoji="1" lang="en-US" altLang="ja-JP" dirty="0"/>
              <a:t> Zeit </a:t>
            </a:r>
            <a:r>
              <a:rPr kumimoji="1" lang="en-US" altLang="ja-JP" dirty="0" err="1"/>
              <a:t>kannt</a:t>
            </a:r>
            <a:r>
              <a:rPr kumimoji="1" lang="en-US" altLang="ja-JP" dirty="0"/>
              <a:t> </a:t>
            </a:r>
            <a:r>
              <a:rPr kumimoji="1" lang="en-US" altLang="ja-JP" dirty="0" err="1"/>
              <a:t>ihr</a:t>
            </a:r>
            <a:r>
              <a:rPr kumimoji="1" lang="en-US" altLang="ja-JP" dirty="0"/>
              <a:t> </a:t>
            </a:r>
            <a:r>
              <a:rPr kumimoji="1" lang="en-US" altLang="ja-JP" dirty="0" err="1"/>
              <a:t>reinkommen</a:t>
            </a:r>
            <a:r>
              <a:rPr kumimoji="1" lang="en-US" altLang="ja-JP" dirty="0"/>
              <a:t> und </a:t>
            </a:r>
            <a:r>
              <a:rPr kumimoji="1" lang="en-US" altLang="ja-JP" dirty="0" err="1"/>
              <a:t>rausgehen</a:t>
            </a:r>
            <a:r>
              <a:rPr kumimoji="1" lang="en-US" altLang="ja-JP" dirty="0"/>
              <a:t>.</a:t>
            </a:r>
          </a:p>
          <a:p>
            <a:r>
              <a:rPr kumimoji="1" lang="en-US" altLang="ja-JP" dirty="0" err="1"/>
              <a:t>Mittagessen</a:t>
            </a:r>
            <a:r>
              <a:rPr kumimoji="1" lang="en-US" altLang="ja-JP" dirty="0"/>
              <a:t>?  Nat</a:t>
            </a:r>
            <a:r>
              <a:rPr kumimoji="1" lang="de-DE" altLang="ja-JP" dirty="0"/>
              <a:t>ürlich Klar </a:t>
            </a:r>
            <a:r>
              <a:rPr kumimoji="1" lang="de-DE" altLang="ja-JP" dirty="0">
                <a:sym typeface="Wingdings" panose="05000000000000000000" pitchFamily="2" charset="2"/>
              </a:rPr>
              <a:t> </a:t>
            </a:r>
          </a:p>
          <a:p>
            <a:pPr marL="0" indent="0">
              <a:buNone/>
            </a:pPr>
            <a:r>
              <a:rPr kumimoji="1" lang="de-DE" altLang="ja-JP" dirty="0">
                <a:sym typeface="Wingdings" panose="05000000000000000000" pitchFamily="2" charset="2"/>
              </a:rPr>
              <a:t>   Essen und sprechen und ... genießen wir Deustch </a:t>
            </a:r>
            <a:endParaRPr kumimoji="1" lang="en-US" altLang="ja-JP" dirty="0"/>
          </a:p>
          <a:p>
            <a:r>
              <a:rPr kumimoji="1" lang="de-DE" altLang="ja-JP" dirty="0"/>
              <a:t>Sei nicht schüchtern!  Fürchte dich nicht vor Fehlern!</a:t>
            </a:r>
          </a:p>
          <a:p>
            <a:r>
              <a:rPr kumimoji="1" lang="de-DE" altLang="ja-JP" dirty="0"/>
              <a:t>Lernen wir zusammen Deustch </a:t>
            </a:r>
            <a:r>
              <a:rPr kumimoji="1" lang="de-DE" altLang="ja-JP" dirty="0">
                <a:sym typeface="Wingdings" panose="05000000000000000000" pitchFamily="2" charset="2"/>
              </a:rPr>
              <a:t></a:t>
            </a:r>
          </a:p>
          <a:p>
            <a:r>
              <a:rPr kumimoji="1" lang="de-DE" altLang="ja-JP" sz="2000" dirty="0">
                <a:hlinkClick r:id="rId2"/>
              </a:rPr>
              <a:t>https://u.kyoto-u.jp/tp-m6</a:t>
            </a:r>
            <a:r>
              <a:rPr kumimoji="1" lang="ja-JP" altLang="en-US" sz="2000" dirty="0"/>
              <a:t>　に本日の語彙・表現リストを載せています。</a:t>
            </a:r>
            <a:endParaRPr kumimoji="1" lang="de-DE" altLang="ja-JP" sz="2000" dirty="0"/>
          </a:p>
        </p:txBody>
      </p:sp>
    </p:spTree>
    <p:extLst>
      <p:ext uri="{BB962C8B-B14F-4D97-AF65-F5344CB8AC3E}">
        <p14:creationId xmlns:p14="http://schemas.microsoft.com/office/powerpoint/2010/main" val="2708069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EC647B-2FAD-47E7-A735-769C09F6522D}"/>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4ED1E65F-4123-47B6-ABC2-351FE7AA9347}"/>
              </a:ext>
            </a:extLst>
          </p:cNvPr>
          <p:cNvSpPr>
            <a:spLocks noGrp="1"/>
          </p:cNvSpPr>
          <p:nvPr>
            <p:ph idx="1"/>
          </p:nvPr>
        </p:nvSpPr>
        <p:spPr/>
        <p:txBody>
          <a:bodyPr/>
          <a:lstStyle/>
          <a:p>
            <a:endParaRPr kumimoji="1" lang="ja-JP" altLang="en-US"/>
          </a:p>
        </p:txBody>
      </p:sp>
      <p:pic>
        <p:nvPicPr>
          <p:cNvPr id="5" name="図 4">
            <a:extLst>
              <a:ext uri="{FF2B5EF4-FFF2-40B4-BE49-F238E27FC236}">
                <a16:creationId xmlns:a16="http://schemas.microsoft.com/office/drawing/2014/main" id="{822AE3A6-2292-4A55-B3CC-ED87AE6B51DD}"/>
              </a:ext>
            </a:extLst>
          </p:cNvPr>
          <p:cNvPicPr>
            <a:picLocks noChangeAspect="1"/>
          </p:cNvPicPr>
          <p:nvPr/>
        </p:nvPicPr>
        <p:blipFill>
          <a:blip r:embed="rId2"/>
          <a:stretch>
            <a:fillRect/>
          </a:stretch>
        </p:blipFill>
        <p:spPr>
          <a:xfrm>
            <a:off x="257176" y="83127"/>
            <a:ext cx="9091612" cy="6691745"/>
          </a:xfrm>
          <a:prstGeom prst="rect">
            <a:avLst/>
          </a:prstGeom>
        </p:spPr>
      </p:pic>
    </p:spTree>
    <p:extLst>
      <p:ext uri="{BB962C8B-B14F-4D97-AF65-F5344CB8AC3E}">
        <p14:creationId xmlns:p14="http://schemas.microsoft.com/office/powerpoint/2010/main" val="107813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35299C-151A-4BB6-A3F4-B53E7E2A3B41}"/>
              </a:ext>
            </a:extLst>
          </p:cNvPr>
          <p:cNvSpPr>
            <a:spLocks noGrp="1"/>
          </p:cNvSpPr>
          <p:nvPr>
            <p:ph type="title"/>
          </p:nvPr>
        </p:nvSpPr>
        <p:spPr/>
        <p:txBody>
          <a:bodyPr/>
          <a:lstStyle/>
          <a:p>
            <a:r>
              <a:rPr lang="de-DE" altLang="ja-JP" dirty="0"/>
              <a:t>Partnerinterview 1</a:t>
            </a:r>
            <a:endParaRPr kumimoji="1" lang="ja-JP" altLang="en-US" dirty="0"/>
          </a:p>
        </p:txBody>
      </p:sp>
      <p:sp>
        <p:nvSpPr>
          <p:cNvPr id="3" name="コンテンツ プレースホルダー 2">
            <a:extLst>
              <a:ext uri="{FF2B5EF4-FFF2-40B4-BE49-F238E27FC236}">
                <a16:creationId xmlns:a16="http://schemas.microsoft.com/office/drawing/2014/main" id="{9C044CFF-A100-4B0F-A210-178E6A911A59}"/>
              </a:ext>
            </a:extLst>
          </p:cNvPr>
          <p:cNvSpPr>
            <a:spLocks noGrp="1"/>
          </p:cNvSpPr>
          <p:nvPr>
            <p:ph idx="1"/>
          </p:nvPr>
        </p:nvSpPr>
        <p:spPr>
          <a:xfrm>
            <a:off x="1077362" y="2114550"/>
            <a:ext cx="9950103" cy="4324350"/>
          </a:xfrm>
        </p:spPr>
        <p:txBody>
          <a:bodyPr>
            <a:normAutofit/>
          </a:bodyPr>
          <a:lstStyle/>
          <a:p>
            <a:r>
              <a:rPr kumimoji="1" lang="de-DE" altLang="ja-JP" dirty="0"/>
              <a:t>Wo bist du zur Schule gegangen?</a:t>
            </a:r>
          </a:p>
          <a:p>
            <a:r>
              <a:rPr kumimoji="1" lang="de-DE" altLang="ja-JP" dirty="0"/>
              <a:t>Was für eine Schule war das?</a:t>
            </a:r>
          </a:p>
          <a:p>
            <a:r>
              <a:rPr kumimoji="1" lang="de-DE" altLang="ja-JP" dirty="0"/>
              <a:t>Wie viele Schüler waren in deiner Klasse?</a:t>
            </a:r>
          </a:p>
          <a:p>
            <a:r>
              <a:rPr kumimoji="1" lang="de-DE" altLang="ja-JP" dirty="0"/>
              <a:t>Hattest du eine Schuluniform?</a:t>
            </a:r>
          </a:p>
          <a:p>
            <a:r>
              <a:rPr kumimoji="1" lang="de-DE" altLang="ja-JP" dirty="0"/>
              <a:t>Gab es besondere Regeln? (Haare, Länge der Röcke, Make-up ...)</a:t>
            </a:r>
          </a:p>
          <a:p>
            <a:r>
              <a:rPr kumimoji="1" lang="de-DE" altLang="ja-JP" dirty="0"/>
              <a:t>Hast du an einer </a:t>
            </a:r>
            <a:r>
              <a:rPr kumimoji="1" lang="en-US" altLang="ja-JP" dirty="0"/>
              <a:t>※</a:t>
            </a:r>
            <a:r>
              <a:rPr kumimoji="1" lang="de-DE" altLang="ja-JP" dirty="0"/>
              <a:t>Schul-AG teilgenommen?</a:t>
            </a:r>
          </a:p>
          <a:p>
            <a:r>
              <a:rPr kumimoji="1" lang="en-US" altLang="ja-JP" dirty="0"/>
              <a:t>※</a:t>
            </a:r>
            <a:r>
              <a:rPr kumimoji="1" lang="de-DE" altLang="ja-JP" dirty="0"/>
              <a:t>Arbeitsgemeinschaften in Schulen: </a:t>
            </a:r>
            <a:r>
              <a:rPr kumimoji="1" lang="ja-JP" altLang="en-US" dirty="0"/>
              <a:t>部活。</a:t>
            </a:r>
            <a:r>
              <a:rPr kumimoji="1" lang="de-DE" altLang="ja-JP" dirty="0"/>
              <a:t>Arbeitsgemeinschaften können außerhalb des Pflichtunterrichts freiwillig besucht werden. AGs können zu fast allen erdenklichen Themen gegründet werden, traditionell gibt es an den meisten Schulen AG für Musik, Sport, Technik, Foto, Naturschutz, usw.</a:t>
            </a:r>
            <a:endParaRPr kumimoji="1" lang="ja-JP" altLang="en-US" dirty="0"/>
          </a:p>
        </p:txBody>
      </p:sp>
    </p:spTree>
    <p:extLst>
      <p:ext uri="{BB962C8B-B14F-4D97-AF65-F5344CB8AC3E}">
        <p14:creationId xmlns:p14="http://schemas.microsoft.com/office/powerpoint/2010/main" val="166767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DC3CFA-E861-454E-A663-05A7EDF24741}"/>
              </a:ext>
            </a:extLst>
          </p:cNvPr>
          <p:cNvSpPr>
            <a:spLocks noGrp="1"/>
          </p:cNvSpPr>
          <p:nvPr>
            <p:ph type="title"/>
          </p:nvPr>
        </p:nvSpPr>
        <p:spPr/>
        <p:txBody>
          <a:bodyPr/>
          <a:lstStyle/>
          <a:p>
            <a:r>
              <a:rPr lang="de-DE" altLang="ja-JP" dirty="0"/>
              <a:t>Partnerinterview </a:t>
            </a:r>
            <a:r>
              <a:rPr kumimoji="1" lang="de-DE" altLang="ja-JP" dirty="0"/>
              <a:t>2</a:t>
            </a:r>
            <a:endParaRPr kumimoji="1" lang="ja-JP" altLang="en-US" dirty="0"/>
          </a:p>
        </p:txBody>
      </p:sp>
      <p:sp>
        <p:nvSpPr>
          <p:cNvPr id="3" name="コンテンツ プレースホルダー 2">
            <a:extLst>
              <a:ext uri="{FF2B5EF4-FFF2-40B4-BE49-F238E27FC236}">
                <a16:creationId xmlns:a16="http://schemas.microsoft.com/office/drawing/2014/main" id="{5399E542-9CC1-4A1B-85F2-504D701272E6}"/>
              </a:ext>
            </a:extLst>
          </p:cNvPr>
          <p:cNvSpPr>
            <a:spLocks noGrp="1"/>
          </p:cNvSpPr>
          <p:nvPr>
            <p:ph idx="1"/>
          </p:nvPr>
        </p:nvSpPr>
        <p:spPr/>
        <p:txBody>
          <a:bodyPr/>
          <a:lstStyle/>
          <a:p>
            <a:r>
              <a:rPr lang="de-DE" altLang="ja-JP" dirty="0"/>
              <a:t>Wie viele Hausaufgaben gab es? </a:t>
            </a:r>
          </a:p>
          <a:p>
            <a:r>
              <a:rPr lang="de-DE" altLang="ja-JP" dirty="0"/>
              <a:t>Wann und wo hast du die gemacht? </a:t>
            </a:r>
          </a:p>
          <a:p>
            <a:r>
              <a:rPr lang="de-DE" altLang="ja-JP" dirty="0"/>
              <a:t>Was hast du nach der Schule gemacht? </a:t>
            </a:r>
          </a:p>
          <a:p>
            <a:r>
              <a:rPr lang="de-DE" altLang="ja-JP" dirty="0"/>
              <a:t>Hast du eine Nachhilfeschule besucht? </a:t>
            </a:r>
            <a:endParaRPr kumimoji="1" lang="ja-JP" altLang="en-US" dirty="0"/>
          </a:p>
        </p:txBody>
      </p:sp>
    </p:spTree>
    <p:extLst>
      <p:ext uri="{BB962C8B-B14F-4D97-AF65-F5344CB8AC3E}">
        <p14:creationId xmlns:p14="http://schemas.microsoft.com/office/powerpoint/2010/main" val="3793549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3A16A7-AC7B-4984-8A59-82831939BFD2}"/>
              </a:ext>
            </a:extLst>
          </p:cNvPr>
          <p:cNvSpPr>
            <a:spLocks noGrp="1"/>
          </p:cNvSpPr>
          <p:nvPr>
            <p:ph type="title"/>
          </p:nvPr>
        </p:nvSpPr>
        <p:spPr/>
        <p:txBody>
          <a:bodyPr/>
          <a:lstStyle/>
          <a:p>
            <a:r>
              <a:rPr kumimoji="1" lang="de-DE" altLang="ja-JP" dirty="0"/>
              <a:t>Partnerinterview 3</a:t>
            </a:r>
            <a:endParaRPr kumimoji="1" lang="ja-JP" altLang="en-US" dirty="0"/>
          </a:p>
        </p:txBody>
      </p:sp>
      <p:sp>
        <p:nvSpPr>
          <p:cNvPr id="3" name="コンテンツ プレースホルダー 2">
            <a:extLst>
              <a:ext uri="{FF2B5EF4-FFF2-40B4-BE49-F238E27FC236}">
                <a16:creationId xmlns:a16="http://schemas.microsoft.com/office/drawing/2014/main" id="{1879F20C-FD79-4B5B-9251-92340A8E9AD6}"/>
              </a:ext>
            </a:extLst>
          </p:cNvPr>
          <p:cNvSpPr>
            <a:spLocks noGrp="1"/>
          </p:cNvSpPr>
          <p:nvPr>
            <p:ph idx="1"/>
          </p:nvPr>
        </p:nvSpPr>
        <p:spPr/>
        <p:txBody>
          <a:bodyPr/>
          <a:lstStyle/>
          <a:p>
            <a:r>
              <a:rPr kumimoji="1" lang="de-DE" altLang="ja-JP" dirty="0"/>
              <a:t>Wie waren deine Lehrer? </a:t>
            </a:r>
          </a:p>
          <a:p>
            <a:r>
              <a:rPr kumimoji="1" lang="de-DE" altLang="ja-JP" dirty="0"/>
              <a:t>Wer war der beste/schlechteste Lehrer? </a:t>
            </a:r>
          </a:p>
          <a:p>
            <a:r>
              <a:rPr kumimoji="1" lang="de-DE" altLang="ja-JP" dirty="0"/>
              <a:t>Welches Fach mochtest du (nicht) gern? </a:t>
            </a:r>
          </a:p>
          <a:p>
            <a:r>
              <a:rPr kumimoji="1" lang="de-DE" altLang="ja-JP" dirty="0"/>
              <a:t>Warum?</a:t>
            </a:r>
            <a:endParaRPr kumimoji="1" lang="ja-JP" altLang="en-US" dirty="0"/>
          </a:p>
        </p:txBody>
      </p:sp>
    </p:spTree>
    <p:extLst>
      <p:ext uri="{BB962C8B-B14F-4D97-AF65-F5344CB8AC3E}">
        <p14:creationId xmlns:p14="http://schemas.microsoft.com/office/powerpoint/2010/main" val="3640873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148389-4184-47BE-B827-26937D9CB13C}"/>
              </a:ext>
            </a:extLst>
          </p:cNvPr>
          <p:cNvSpPr>
            <a:spLocks noGrp="1"/>
          </p:cNvSpPr>
          <p:nvPr>
            <p:ph type="title"/>
          </p:nvPr>
        </p:nvSpPr>
        <p:spPr/>
        <p:txBody>
          <a:bodyPr/>
          <a:lstStyle/>
          <a:p>
            <a:r>
              <a:rPr lang="de-DE" altLang="ja-JP" dirty="0"/>
              <a:t>Partnerinterview </a:t>
            </a:r>
            <a:r>
              <a:rPr kumimoji="1" lang="de-DE" altLang="ja-JP" dirty="0"/>
              <a:t>4</a:t>
            </a:r>
            <a:endParaRPr kumimoji="1" lang="ja-JP" altLang="en-US" dirty="0"/>
          </a:p>
        </p:txBody>
      </p:sp>
      <p:sp>
        <p:nvSpPr>
          <p:cNvPr id="3" name="コンテンツ プレースホルダー 2">
            <a:extLst>
              <a:ext uri="{FF2B5EF4-FFF2-40B4-BE49-F238E27FC236}">
                <a16:creationId xmlns:a16="http://schemas.microsoft.com/office/drawing/2014/main" id="{566493C7-0D9E-47C0-B5D4-0E0841B7187A}"/>
              </a:ext>
            </a:extLst>
          </p:cNvPr>
          <p:cNvSpPr>
            <a:spLocks noGrp="1"/>
          </p:cNvSpPr>
          <p:nvPr>
            <p:ph idx="1"/>
          </p:nvPr>
        </p:nvSpPr>
        <p:spPr/>
        <p:txBody>
          <a:bodyPr/>
          <a:lstStyle/>
          <a:p>
            <a:r>
              <a:rPr kumimoji="1" lang="de-DE" altLang="ja-JP" dirty="0"/>
              <a:t>Wohin hast du eine Klassenfahrt gemacht?</a:t>
            </a:r>
          </a:p>
          <a:p>
            <a:r>
              <a:rPr kumimoji="1" lang="de-DE" altLang="ja-JP" dirty="0"/>
              <a:t>Wo hast du übernachtet?</a:t>
            </a:r>
          </a:p>
          <a:p>
            <a:r>
              <a:rPr kumimoji="1" lang="de-DE" altLang="ja-JP" dirty="0"/>
              <a:t>Was hast du besichtigt, gegessen, fotografiert? </a:t>
            </a:r>
          </a:p>
          <a:p>
            <a:r>
              <a:rPr kumimoji="1" lang="de-DE" altLang="ja-JP" dirty="0"/>
              <a:t>Was war besonders interessant?</a:t>
            </a:r>
            <a:endParaRPr kumimoji="1" lang="ja-JP" altLang="en-US" dirty="0"/>
          </a:p>
        </p:txBody>
      </p:sp>
    </p:spTree>
    <p:extLst>
      <p:ext uri="{BB962C8B-B14F-4D97-AF65-F5344CB8AC3E}">
        <p14:creationId xmlns:p14="http://schemas.microsoft.com/office/powerpoint/2010/main" val="84159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3DAB53-BF24-42BD-A1C8-23B7ADDDD4CB}"/>
              </a:ext>
            </a:extLst>
          </p:cNvPr>
          <p:cNvSpPr>
            <a:spLocks noGrp="1"/>
          </p:cNvSpPr>
          <p:nvPr>
            <p:ph type="title"/>
          </p:nvPr>
        </p:nvSpPr>
        <p:spPr/>
        <p:txBody>
          <a:bodyPr/>
          <a:lstStyle/>
          <a:p>
            <a:r>
              <a:rPr kumimoji="1" lang="de-DE" altLang="ja-JP" dirty="0"/>
              <a:t>Wortschatz 1</a:t>
            </a:r>
            <a:endParaRPr kumimoji="1" lang="ja-JP" altLang="en-US" dirty="0"/>
          </a:p>
        </p:txBody>
      </p:sp>
      <p:sp>
        <p:nvSpPr>
          <p:cNvPr id="3" name="コンテンツ プレースホルダー 2">
            <a:extLst>
              <a:ext uri="{FF2B5EF4-FFF2-40B4-BE49-F238E27FC236}">
                <a16:creationId xmlns:a16="http://schemas.microsoft.com/office/drawing/2014/main" id="{4CEEA13E-C1F0-4729-9793-89E871FAC695}"/>
              </a:ext>
            </a:extLst>
          </p:cNvPr>
          <p:cNvSpPr>
            <a:spLocks noGrp="1"/>
          </p:cNvSpPr>
          <p:nvPr>
            <p:ph idx="1"/>
          </p:nvPr>
        </p:nvSpPr>
        <p:spPr/>
        <p:txBody>
          <a:bodyPr/>
          <a:lstStyle/>
          <a:p>
            <a:endParaRPr kumimoji="1" lang="ja-JP" altLang="en-US"/>
          </a:p>
        </p:txBody>
      </p:sp>
      <p:pic>
        <p:nvPicPr>
          <p:cNvPr id="5" name="図 4">
            <a:extLst>
              <a:ext uri="{FF2B5EF4-FFF2-40B4-BE49-F238E27FC236}">
                <a16:creationId xmlns:a16="http://schemas.microsoft.com/office/drawing/2014/main" id="{B23F1D04-AC25-4A60-94B2-30C62D358575}"/>
              </a:ext>
            </a:extLst>
          </p:cNvPr>
          <p:cNvPicPr>
            <a:picLocks noChangeAspect="1"/>
          </p:cNvPicPr>
          <p:nvPr/>
        </p:nvPicPr>
        <p:blipFill rotWithShape="1">
          <a:blip r:embed="rId2"/>
          <a:srcRect r="2397" b="8558"/>
          <a:stretch/>
        </p:blipFill>
        <p:spPr>
          <a:xfrm>
            <a:off x="253706" y="2067098"/>
            <a:ext cx="11311549" cy="4233950"/>
          </a:xfrm>
          <a:prstGeom prst="rect">
            <a:avLst/>
          </a:prstGeom>
        </p:spPr>
      </p:pic>
    </p:spTree>
    <p:extLst>
      <p:ext uri="{BB962C8B-B14F-4D97-AF65-F5344CB8AC3E}">
        <p14:creationId xmlns:p14="http://schemas.microsoft.com/office/powerpoint/2010/main" val="3692138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B797B7-8EF1-4EDB-A9FF-76795BC20964}"/>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6553A469-482E-43BF-8AC9-851D0A78FE2B}"/>
              </a:ext>
            </a:extLst>
          </p:cNvPr>
          <p:cNvSpPr>
            <a:spLocks noGrp="1"/>
          </p:cNvSpPr>
          <p:nvPr>
            <p:ph idx="1"/>
          </p:nvPr>
        </p:nvSpPr>
        <p:spPr/>
        <p:txBody>
          <a:bodyPr/>
          <a:lstStyle/>
          <a:p>
            <a:endParaRPr kumimoji="1" lang="ja-JP" altLang="en-US"/>
          </a:p>
        </p:txBody>
      </p:sp>
      <p:pic>
        <p:nvPicPr>
          <p:cNvPr id="5" name="図 4">
            <a:extLst>
              <a:ext uri="{FF2B5EF4-FFF2-40B4-BE49-F238E27FC236}">
                <a16:creationId xmlns:a16="http://schemas.microsoft.com/office/drawing/2014/main" id="{3B0AD42A-0566-4C22-A38A-9F1E8869B225}"/>
              </a:ext>
            </a:extLst>
          </p:cNvPr>
          <p:cNvPicPr>
            <a:picLocks noChangeAspect="1"/>
          </p:cNvPicPr>
          <p:nvPr/>
        </p:nvPicPr>
        <p:blipFill>
          <a:blip r:embed="rId2"/>
          <a:stretch>
            <a:fillRect/>
          </a:stretch>
        </p:blipFill>
        <p:spPr>
          <a:xfrm>
            <a:off x="447675" y="37908"/>
            <a:ext cx="7824787" cy="6782184"/>
          </a:xfrm>
          <a:prstGeom prst="rect">
            <a:avLst/>
          </a:prstGeom>
        </p:spPr>
      </p:pic>
    </p:spTree>
    <p:extLst>
      <p:ext uri="{BB962C8B-B14F-4D97-AF65-F5344CB8AC3E}">
        <p14:creationId xmlns:p14="http://schemas.microsoft.com/office/powerpoint/2010/main" val="3261970647"/>
      </p:ext>
    </p:extLst>
  </p:cSld>
  <p:clrMapOvr>
    <a:masterClrMapping/>
  </p:clrMapOvr>
</p:sld>
</file>

<file path=ppt/theme/theme1.xml><?xml version="1.0" encoding="utf-8"?>
<a:theme xmlns:a="http://schemas.openxmlformats.org/drawingml/2006/main" name="BlocksVTI">
  <a:themeElements>
    <a:clrScheme name="Blocks">
      <a:dk1>
        <a:sysClr val="windowText" lastClr="000000"/>
      </a:dk1>
      <a:lt1>
        <a:sysClr val="window" lastClr="FFFFFF"/>
      </a:lt1>
      <a:dk2>
        <a:srgbClr val="1B3843"/>
      </a:dk2>
      <a:lt2>
        <a:srgbClr val="F2F3F1"/>
      </a:lt2>
      <a:accent1>
        <a:srgbClr val="7A8592"/>
      </a:accent1>
      <a:accent2>
        <a:srgbClr val="8C8C96"/>
      </a:accent2>
      <a:accent3>
        <a:srgbClr val="7A6C76"/>
      </a:accent3>
      <a:accent4>
        <a:srgbClr val="A7AA9D"/>
      </a:accent4>
      <a:accent5>
        <a:srgbClr val="63787F"/>
      </a:accent5>
      <a:accent6>
        <a:srgbClr val="889DA5"/>
      </a:accent6>
      <a:hlink>
        <a:srgbClr val="71819B"/>
      </a:hlink>
      <a:folHlink>
        <a:srgbClr val="7E8B85"/>
      </a:folHlink>
    </a:clrScheme>
    <a:fontScheme name="Avenir">
      <a:majorFont>
        <a:latin typeface="Meiryo"/>
        <a:ea typeface=""/>
        <a:cs typeface=""/>
      </a:majorFont>
      <a:minorFont>
        <a:latin typeface="Meiry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docProps/app.xml><?xml version="1.0" encoding="utf-8"?>
<Properties xmlns="http://schemas.openxmlformats.org/officeDocument/2006/extended-properties" xmlns:vt="http://schemas.openxmlformats.org/officeDocument/2006/docPropsVTypes">
  <TotalTime>10721</TotalTime>
  <Words>264</Words>
  <Application>Microsoft Office PowerPoint</Application>
  <PresentationFormat>ワイド画面</PresentationFormat>
  <Paragraphs>34</Paragraphs>
  <Slides>9</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9</vt:i4>
      </vt:variant>
    </vt:vector>
  </HeadingPairs>
  <TitlesOfParts>
    <vt:vector size="12" baseType="lpstr">
      <vt:lpstr>Meiryo</vt:lpstr>
      <vt:lpstr>Arial</vt:lpstr>
      <vt:lpstr>BlocksVTI</vt:lpstr>
      <vt:lpstr>Deutschkonversationsgruppe</vt:lpstr>
      <vt:lpstr>Willkommen zur DK-Gruppe 初中級！</vt:lpstr>
      <vt:lpstr>PowerPoint プレゼンテーション</vt:lpstr>
      <vt:lpstr>Partnerinterview 1</vt:lpstr>
      <vt:lpstr>Partnerinterview 2</vt:lpstr>
      <vt:lpstr>Partnerinterview 3</vt:lpstr>
      <vt:lpstr>Partnerinterview 4</vt:lpstr>
      <vt:lpstr>Wortschatz 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Deutschkonversationsgruppe</dc:title>
  <dc:creator>Namba Hanako</dc:creator>
  <cp:lastModifiedBy>Namba Hanako</cp:lastModifiedBy>
  <cp:revision>30</cp:revision>
  <dcterms:created xsi:type="dcterms:W3CDTF">2021-05-03T06:35:12Z</dcterms:created>
  <dcterms:modified xsi:type="dcterms:W3CDTF">2021-07-08T04:47:32Z</dcterms:modified>
</cp:coreProperties>
</file>